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4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5.xml" ContentType="application/vnd.openxmlformats-officedocument.presentationml.notesSlide+xml"/>
  <Override PartName="/ppt/ink/ink6.xml" ContentType="application/inkml+xml"/>
  <Override PartName="/ppt/notesSlides/notesSlide6.xml" ContentType="application/vnd.openxmlformats-officedocument.presentationml.notesSlide+xml"/>
  <Override PartName="/ppt/ink/ink7.xml" ContentType="application/inkml+xml"/>
  <Override PartName="/ppt/notesSlides/notesSlide7.xml" ContentType="application/vnd.openxmlformats-officedocument.presentationml.notesSlide+xml"/>
  <Override PartName="/ppt/ink/ink8.xml" ContentType="application/inkml+xml"/>
  <Override PartName="/ppt/notesSlides/notesSlide8.xml" ContentType="application/vnd.openxmlformats-officedocument.presentationml.notesSlide+xml"/>
  <Override PartName="/ppt/ink/ink9.xml" ContentType="application/inkml+xml"/>
  <Override PartName="/ppt/notesSlides/notesSlide9.xml" ContentType="application/vnd.openxmlformats-officedocument.presentationml.notesSlide+xml"/>
  <Override PartName="/ppt/ink/ink10.xml" ContentType="application/inkml+xml"/>
  <Override PartName="/ppt/notesSlides/notesSlide10.xml" ContentType="application/vnd.openxmlformats-officedocument.presentationml.notesSlide+xml"/>
  <Override PartName="/ppt/ink/ink11.xml" ContentType="application/inkml+xml"/>
  <Override PartName="/ppt/notesSlides/notesSlide11.xml" ContentType="application/vnd.openxmlformats-officedocument.presentationml.notesSlide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12.xml" ContentType="application/vnd.openxmlformats-officedocument.presentationml.notesSlide+xml"/>
  <Override PartName="/ppt/ink/ink1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37:46.87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12859 10656,'0'0,"0"20,0-20,20 40,-20-21,0 1,19 20,1 0,-20-20,0-1,20 21,0 0,0-1,0 1,0-20,-20 0,0 19,19-19,1 0,-20 20,20-20,0 0,-20-1,0 1,20 20,0-40,-20 20,0 19,0-39,19 20,1 20,-20-20,0 0,20 19,0-19,-20 20,0 0,20-21,-20 1,20 40,-20-40,0 19,0-19,0 20,19 19,1-19,0 0,-20 19,0 1,20-20,0 19,0-19,-20-1,20 1,-20 0,19-1,-19 21,20-20,0-1,0 1,0 20,-20-21,39 21,-39-40,20 19,0 1,0-20,-20 0,0 19,20-19,0 0,-20 20,0-40,19 39,-19-39,20 20,-20 0,20 0,-20-20,0 0,0 20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58:03.8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4405 5159,'0'0,"0"-19,0-1,0 20,0 0,0-20,0 20,0-20,20 20,-20-20,0 0,0 0,20 20,-20-19,0-1,20 0,-20 20,20-20,-20 20,0-20,0 0,20 20,-20 0,0-19,0 19,19 0,-19-20,0 20,20 0,-20-20,20 20,-20-20,0 20,20 0,-20-20,20 20,-20 0,20 0,-1-20,-19 20,20 0,-20 0,20 0,-20-20,0 20,20 0,-20 0,20 0,0 0,-20 0,0 0,19 0,-19 20,0-20,20 0,-20 20,20-20,-20 20,20-20,-20 0,0 0,0 20,20-20,-20 20,0-20,0 0,0 20,20-20,-20 0,0 0,0 19,20-19,-20 0,19 0,-19 20,0 0,0-20,0 0,0 20,20-20,-20 0,0 0,0 20,20-20,-20 20,0-1,0-19,0 0,0 20,20-20,-20 0,0 20,0-20,0 20,20-20,-20 20,0-20,0 20,0-20,0 20,0-20,0 19,0-19,0 20,0-20,0 20,20-20,-20 0,0 20,0-20,0 0,19 0,-19 20,0-20,0 20,20-20</inkml:trace>
  <inkml:trace contextRef="#ctx0" brushRef="#br0" timeOffset="8160">2818 6747,'0'-20,"0"0,0 20,0-20,0 20,0-39,20 19,-20 0,0 0,20 0,-1 0,-19 1,20-1,-20 20,20-20,-20 0,20 0,-20 20,20 0,-20-20,0 20,20 0,-20 0,19 0,-19 0,0 20,20-20,-20 20,0-20,0 20,0-20,0 20,20 0,-20-1,0 1,0 0,0 0,0 0,0 0,0-20,0 19,0 1,0 0,-20 0,20 0,-20 0,20 0,0-1,-19 1,19-20,-20 20,20 0,0-20,-20 20,20-20,0 20,-20-1,20 1,0-20,-40 20,40-20,0 20,0 0,-19-20,19 0,0-20,0 20,0-20,19 20,1-20,0 0,20 1,-20-1,19 20,1 0,-20-20,-20 20,39 0,-39 0,20 0,-20 0,20 0,0 0,-20 0,20 0,-20 0,0 0,0 20,20-20,-20 0,0 20,0-20,0 0,0 19,20-19,-20 0,0 20,19 0,-19-20,0 20,0 0,20 0,-20-20,0 20,0-20,0 19,0-19,0 40,0-40,0 20,0 20,-20-21,1 1,19 0,0 0,-20 20,-20-21,40 1,-20-20,0 20,0 0,1 0,19-20,-40 0,20 20,0 0,-19-20,39 0,-20 0,-20 19,40-19,-40 0,40 0,-19 0,19 0,-20 0,20 0,-20 0,0 0,20 0,-20 0,20 0,-20-19,20 19,-20-20,1 20,19 0,-20-20,20 20,-20 0,20-20,-20 20,20 0,-20 0,20 0,0-20,-20 20</inkml:trace>
  <inkml:trace contextRef="#ctx0" brushRef="#br0" timeOffset="9210">3413 6687,'0'0,"0"0,20 0,-20 20,20-20,-20 20,20 0,-1 0,1 19,-20-19,20 0,-20 20,20-20,0-1,-20 21,0-20,40 0,-40 20,19-21,1 1,-20 0,20 0,0 0,-20 0,20-1,-20-19,20 20,-1-20,-19 0,0 20,20-20,-20 20,0-20,20 0,-20 20,0-20,0 0,20 0,-20 20,20-20,-20 0,0 0,0 19,20-19,-20 20,0-20,0 0,20 0,-20 0,0 20</inkml:trace>
  <inkml:trace contextRef="#ctx0" brushRef="#br0" timeOffset="10208">3909 6727,'-20'0,"20"20,-19 0,19-20,0 20,-40-1,40 1,-20 0,20 0,-40 0,40 19,-39-19,19 0,20 20,-20-40,20 20,-20-20,0 39,20-39,0 20,-20-20,20 20,-19-20,19 20,-20-20,20 20,-20-20,20 20,0-20,0 0,0 19,-20-19,20 0,0 20,0 0,-20-20,20 0,0 20,0-20,-20 20,20-20,0 20,0-20,0 19,-20 1,1-20,19 20,0-20,0 20,0-20,0 20,-20 0,20-20,0 20,0-20,0 0</inkml:trace>
  <inkml:trace contextRef="#ctx0" brushRef="#br0" timeOffset="11744">4167 6529,'0'0,"0"-20,20 20,-20 0,0-20,20 20,0-20,0 0,-20 20,19-20,1 20,0-19,-20-1,20 20,-20 0,0 0,20 0,-20 20,20-20,-20 0,0 19,0-19,0 20,19-20,-19 20,0 0,0 0,0 0,0-1,0-19,0 40,0-20,0-20,0 40,0-21,0-19,0 40,0-20,-19 0,19 20,-20-21,0 1,20 0,0-20,-20 20,20 0,0-20,-20 0,20 0,0 0,-20 0,1 0,19 0,-20 0,20 0,-20 0,20 0,-20 0,0 0,20 0,0-20,0 0,0 20,0-20,0 20,0-20,0 20,0 0,0-19,20 19,-20-20,0 20,20 0,-20 0,0 0,20 0,-20 0,20 0,-1 0,1 0,0 0,0 0,0 0,-20 0,39 0,-39 0,20 0,-20 20,0-20,20 0,0 19,-20-19,0 0,20 0,-20 20,0-20,0 0,0 20,20-20,-20 20</inkml:trace>
  <inkml:trace contextRef="#ctx0" brushRef="#br0" timeOffset="14055">4366 5159,'0'-19,"0"-1,0 20,0-20,0 20,0-20,0 20,0-20,0 0,0 0,0 20,0-39,19 19,-19 0,0-20,20 21,0-1,-20 0,20 0,0-20,-20 20,20 20,0-39,-20 19,19 0,-19 20,0-20,20 0,0 1,-20 19,20-20,-20 0,20 0,0 0,-20 20,19-39,-19 39,20-20,-20 20,40-20,-40 0,20 20,0-20,-20 20,19-20,1 0,-20 20,20 0,0-19,0 19,-20 0,20 0,0 0,-1-20,-19 20,40 0,-20-20,-20 20,40 0,-21 0,1 0,20 0,-20 0,0 0,0 0,39 0,-39 0,20 0,-1 0,1 0,0 20,-1-20,-19 20,0-20,0 0,0 0,-20 19,20-19,-20 0,19 0,1 20,0 0,20-20,-20 20,19 0,-19 0,0-20,-20 20,20-20,-20 19,20-19,-20 0,0 20,20 0,-1-20,-19 0,0 20,0-20,20 20,-20-20,0 20,20-20,-20 19,0 1,20-20,-20 20,0 0,20 0,0-20,-20 20,0-1,0-19,19 40,-19-40,0 40,0-40,20 20,-20-20,0 20,20-20,-20 19,0 1,0-20,0 20,0-20,0 20,0-20,0 0,0 20,0-20,0 20</inkml:trace>
  <inkml:trace contextRef="#ctx0" brushRef="#br0" timeOffset="17096">4643 7164,'0'0,"0"-20,20 20,-20 0,20 0,-20 0,20 0,0 0,0-20,39 20,-19 0,19 0,-19 0,0 0,-1 0,1 0,-20 0,0 0,0 0,-20 20,-20-20</inkml:trace>
  <inkml:trace contextRef="#ctx0" brushRef="#br0" timeOffset="18943">5735 6846,'20'0,"-20"-20,20 20,-20 0,0-20,0 20,0-19,0 19,0-20,0 0,0 20,0-20,-20 20,20 0,-20 0,20-20,0 20,0 0,-20 0,20 0,-20 0,20 0,-20-20,0 20,20 0,-19 0,19 0,-20 0,20 0,-20 0,0 0,20 0,-20 0,20 0,-20 0,20 0,-19 0,-1 20,20-20,0 0,-20 20,20-20,-20 0,20 20,0-20,-20 20,0 0,20-20,0 19,-19 1,19 0,0 0,0 20,0-40,0 39,0-39,0 20,0 0,19 0,-19-20,20 0,-20 0,0 0,20 0,0 0,-20 20,0-20,20 0,-20 0,20 0,-20-20,0 20,19 0,1-20,0 20,0-20,0 20,-20-20,20 0,-1 20,1-19,0 19,-20-40,20 40,0-20,-20 0,0 20,20-20,-20 1,0 19,0-20,0 0,20 20,-20 0,0-20,0 20,0-20,-20 20,0 0,20 20,0-20,0 0,0 20,-20 0,20 0,0 19,0 1,-20-20,20 39,0-19,0 0,0-1,0 21,0-40,0-20,0 39,0-39,0 20,0 0,0 0,0-20,0 20,0-20,0 20,0-20,0 19,0 1</inkml:trace>
  <inkml:trace contextRef="#ctx0" brushRef="#br0" timeOffset="19839">6052 6886,'0'0,"0"0,20 20,-20-20,20 19,-20-19,40 40,-20-40,-1 60,1-21,20 1,-20 0,19 19,-39-39,40 0,-40 0,20 0,0-1,-20-19,0 0</inkml:trace>
  <inkml:trace contextRef="#ctx0" brushRef="#br0" timeOffset="21663">6310 6965,'0'0,"0"20,-20-20,20 20,-19-20,-1 20,20-20,-20 39,20-39,0 20,-40 0,40 0,0-20,-20 20,20-20,-19 20,-1-20,20 19,0 1,-20-20,20 20,0-20,-20 0,20 20,0-20,0 0,0 20,-20-20,20 20,-20-20,20 0,0 0,0 19,-20-19,20 0,0 20,0-20,0 0,0 20,0 0,-19-20,19 0,0 20,0-20,0-20,19 0,-19 0,20 20,-20-20,20 1,0-1,-20 20,20 0,-20-20,0 0,20 20,-20 0,0 0,0-20,20 20,-20 0,0-20,19 20,-19 0,0 0,0-19,0-1,20 20,-20 0,0 0,0-20,0 20,20 0,-20-20,0 20,0-20,20 20,-20-20,20 20,-20 0,0-19,0 19,0 0,20 0,-20-20,0 20,0 0,0-20,19 20,-19-20,0 20,0 0,0-20,20 20,-20 0,0-20,20 20,-20 0,0 0,0-20,0 20,20 0,-20-19,0 19,0-20,20 20,-20-20,0 20,20 0,-20-20,20 20,-20 0,0 0,0-20,19 20,-19 0,0-20</inkml:trace>
  <inkml:trace contextRef="#ctx0" brushRef="#br0" timeOffset="32127">13672 5120,'0'0,"20"-20,-20 20,20-20,0 0,0 0,-20 20,0-20,0 20,20-19,-20-1,0 0,0 20,19-40,-19 40,0-20,20 1,-20 19,0-40,20 40,-20-20,0 0,20 0,-20 20,20-20,-20 1,0-1,0 20,20-20,-20 20,19 0,-19-40,0 40,20-20,0 20,-20-19,0 19,20 0,-20-20,20 20,-20-20,20 0,0 20,-20-20,39 0,-39 1,20 19,20-20,-40 0,20 20,-1-20,1 20,-20 0,20-20,0 20,0 0,-20-20,20 20,0-20,-1 20,-19 0,20 0,-20-19,40 19,-40 0,20 0,-20 0,20-20,-1 20,1 0,-20 0,0-20,20 20,0 0,0 0,-20 0,20 0,-20 0,19 0,1 0,0 0,-20 0,20 0,0 0,0 0,0 0,-20 0,19 0,-19 0,20 0,0 0,0 0,-20 0,20 0,-20 0,0 20,20-20,-1 0,-19 0,20 0,-20 0,20 0,-20 20,20-20,0 0,0 0,-20 19,19-19,1 0,-20 0,20 0,-20 20,0-20,20 20,-20-20,20 0,0 0,0 20,-20-20,19 0,1 20,0-20,-20 0,20 20,-20-20,0 20,20-20,-20 0,20 0,-20 19,19-19,-19 0,20 20,-20-20,0 0,20 20,-20-20,0 20,20-20,-20 0,20 0,-20 20,0-20,0 0,20 0,-20 20,0-20,20 0,-20 19,19 1,1-20,-20 0,20 20,-20-20,40 20,-40-20,20 20,-1 0,-19-20,20 0,0 0,-20 19,0-19,20 0,-20 20,20-20,-20 20,0-20,20 20,0-20,-20 0,19 20,-19-20,0 0,0 20,20-20,-20 0,0 0,0 20,0-1,20-19,-20 0,20 0,-20 20,0-20,0 20,20-20,-20 0,0 0,0 20,20 0,-20-20,0 0,0 20,19-20,-19 0,20 19,-20-19,0 0,0 20,20-20,-20 20,0-20,0 0,0 20,0-20,20 0,-20 20,0-20</inkml:trace>
  <inkml:trace contextRef="#ctx0" brushRef="#br0" timeOffset="35766">12660 6608,'-20'0,"20"0,-19 0,19 0,-20 0,20 0,-20 0,0 0,0 0,0 20,1-20,-1 20,0-1,0-19,20 20,0-20,-20 0,20 20,-20-20,20 20,0 0,0-20,0 20,0-20,0 0,20 0,-20 20,0-20,20 0,-20 0,20 0,-20 0,0 0,40 0,-1 19,-19 1,20 0,19-20,-19 20,-20 0,20-20,-21 0,-19 20,20-20,-20 19,20-19,-20 0,0 0,0 20,20-20,-20 0,0 0,0 20,20-20,-20 40,20-20,19 19,-39-19,20 0,-20 0,0-20,20 20,-20 0,0-1,0-19,0 20,-20-20,0 20,20 0,-20-20,20 40,-39-40,19 0,0 19,20-19,-20 0,0 0,1 0,-1 0,0 0,0 0,20-19,-20 19,20-20,0 20,0 0,-20 0,20-20,0 20,0-20,-20 20,20-20,0 0,-19 1,19 19,0-40,0 20,-20 0,20-19,0 39,0-20,0 0,0 0,20-20,-1 40,1-39,-20 39,40-20,-40 20,20 0,-20-20,20 20,-20-20,20 20,-20-20,19 20,-19-20,0 20,20-19,-20-1,0 20,20-20,-20 20,0-20,20 20,-20-20,0 0,0 20,0-20,0 20,0-19,0 19,0-20,-20 20,0 0,20-20,0 20,-20 0,20 0,0 0,-19-20,19 20,-20 0,0 0,20 0,-20 0,20 0,-20 0,20 0,0 0,-20 0,0 0,20 0,-19 0,19 0,-20 0</inkml:trace>
  <inkml:trace contextRef="#ctx0" brushRef="#br0" timeOffset="36575">12998 6707,'0'0,"20"0,-20 20,19-20,-19 20,20 20,20-21,-20 21,0-40,-20 20,19 0,1 19,-20-39,20 20,0 20,0-40,-20 20,20-20,-20 20,39 0,-39-1,0 1,20-20,0 20,0 0,0 20,0-40,-1 39,1-19,20 0,-40 0,20 0,-20-20,0-20,0 0,0 0,20 0,-1 0</inkml:trace>
  <inkml:trace contextRef="#ctx0" brushRef="#br0" timeOffset="37414">13434 6727,'-20'0,"20"0,0 0,-19 0,19 20,-20-20,0 40,20-40,-20 19,0 21,0-20,0 20,20-21,-19 21,-21 0,40 0,-40-21,20 21,1 0,-1-20,20-1,0-19,-20 40,20-40,0 0,0 20,0-20</inkml:trace>
  <inkml:trace contextRef="#ctx0" brushRef="#br0" timeOffset="38846">13712 6449,'20'0,"-20"0,0-20,20 20,-20-19,20 19,-20 0,19 0,1 0,-20 0,20-20,-20 20,20 0,-20 0,0 20,0-20,0 0,0 19,0-19,0 20,0-20,0 40,0-40,0 20,0 0,-20-1,20 1,0-20,-20 20,20 0,0 0,0-20,-20 20,20-1,-19-19,-1 20,20-20,-20 0,20 20,0-20,-20 0,20 0,0 0,0-20,-20 20,20-20,0 20,0-19,0 19,0-20,0 20,0-20,0 20,0-20,20 20,-20 0,0 0,20 0,-20 0,20 0,-20 0,20 0,-1 20,-19-20,20 0,-20 20,40-20,-40 0,20 20,0-1,-20-19,0 0,19 0,1 0,-20 20,0-20,20 0,-20 0,0 0,20 0,-20 0</inkml:trace>
  <inkml:trace contextRef="#ctx0" brushRef="#br0" timeOffset="41774">13652 5239,'0'0,"0"-20,0 0,0 20,20 0,-20-20,0 0,0 1,20-21,-20 20,20 0,-20 0,0 0,20-19,0-1,-20 0,20 1,-1 19,1-40,0 21,0 19,20-20,-1 0,1 1,-20-1,0 20,0 0,19-19,-39 19,40-20,-40 20,40 0,-40 1,19-1,1 0,-20 20,20-40,-20 40,20-20,0-19,0 39,0-40,-1 40,-19-40,20 40,0-20,0 20,-20-19,40-1,-40 20,19-20,21 20,-40-20,20 20,0-20,0 20,-1 0,1-20,-20 20,20 0,0 0,0-19,-20 19,20 0,0 0,-1 0,1 0,0-20,0 20,0 0,0 0,-1 0,21 0,0-20,-1 20,21 0,19 0,1 0,-1 0,40 0,-39 0,-1 20,20 0,-19-20,-1 19,0-19,-19 20,39 0,-59-20,-1 0,-19 20,0-20,0 0,-20 20,20-20,-20 0,20 0,-20 0,0 0,19 20,1-20,20 0,-40 0,20 19,20 1,-21-20,1 20,0 0,0-20,0 20,-20-20,39 0,-39 20,20 0,-20-20,0 0,20 19,-20-19,20 0,0 20,-20-20,20 0,-20 20,20 0,-1-20,1 20,0-20,0 20,0-1,0-19,-1 20,21 0,-40 0,40 0,-20-20,0 20,19 0,-19-1,20 1,-40-20,20 20,-1-20,-19 20,20-20,-20 20,20-20,-20 0,0 20,20-20,-20 0,0 19,20-19,-20 20,20 0,-20-20,0 20,19-20,-19 20,0-20,0 20,20-1,-20-19,0 20,0-20,0 20,20-20,-20 20,0 0,20 0,-20-20,0 20,0-20,0 39,20-39,-20 20,0-20,0 20,20 0,-20-20,0 0,0 20,0-20,0 19,20-19,-20 0,19 0,-19 20</inkml:trace>
  <inkml:trace contextRef="#ctx0" brushRef="#br0" timeOffset="44110">14307 6687,'0'0,"0"20,0-20,0 20,0-20,0 20,0 0,0 0,0 19,0-19,0 20,0-20,0 39,0-39,0-20,0 40,0-20,0-20,0 39,0-19,0 0,0 0,0 0,0-1,0-19,0 20,0-20,20 0,-20 20,0-20,0 20,0-20,0 20</inkml:trace>
  <inkml:trace contextRef="#ctx0" brushRef="#br0" timeOffset="44798">14149 6945,'0'20,"0"-20,19 0,-19 0,20 0,-20 0,40 0,-20-20,0 20,19-20,-19 20,0 0,0-19,0 19,0 0,-20 0,19 0,-19 0,20 0,-20-20,0 20,20 0,0 0,-20 0,20 0</inkml:trace>
  <inkml:trace contextRef="#ctx0" brushRef="#br0" timeOffset="46367">14863 6410,'-20'0,"20"19,0-19,-20 20,20 0,0-20,0 20,-20-20,1 40,19-21,0 1,-20 20,20-40,-20 20,20 0,0-1,0 1,-20-20,20 40,0-40,0 20,0 0,0-20,0 39,0-19,0-20,0 40,0-20,0 0,0-1,0-19,20 40,-20-20,0 0,20-20,0 20,-20-20,0 20,0-20,19 0,-19 19,0-19,0 20,20-20,-20 20,0-20,20 20,-20-20,0 0,20 20,0-20,-20 0,0 20,20-20,-20 0,19 0,-19 0,20 0,0 0,-20-20,0 20,20 0,-20-20,20 20,-20-20,20 20,0 0,-20-20,19 20,-19-20,20 1,-20 19,0 0,0-20,0 20,20-20,-20 20,0-20,0 0,0 20,0-20,-20 20,0 0,20-20,0 20,-19 0,19 0,-20 0,0-19,0 19,0 0,0 0,0 0,1 0,-1 0,20 0,-20 0,20 0,0 0,-20 0,0 19,0-19,20 0,-19 20,19-20,0 0,0 20,-20-20,20 20,0-20,0 20,0-20,0 20,0-20,0 20,0-20,0 19,0-19,0-19</inkml:trace>
  <inkml:trace contextRef="#ctx0" brushRef="#br0" timeOffset="47126">15220 6787,'40'19,"-40"21,40 0,-21-20,1 19,20-19,-40 0,40 20,-40-20,19-1,-19 1,20 0,0-20,-20 20,20 0,-20 0,0-20,20 19,-20-19,0 20,20-20,-20 0,0 0,0 20,0 0</inkml:trace>
  <inkml:trace contextRef="#ctx0" brushRef="#br0" timeOffset="48078">15597 6787,'0'0,"-20"0,20 19,0 1,-19-20,-1 20,20 0,-20-20,20 20,-20 19,0-39,20 40,-20-40,20 20,-20 0,20 0,-19-20,19 20,0-20,0 19,-20-19,20 20,0-20,-20 20,20-20,0 20,0-20,-20 20,20-20,0 20,0-1,-20-19,20 20,0-20,-20 20,20-20,0 20,0 0,-19-20,19 0,0 20</inkml:trace>
  <inkml:trace contextRef="#ctx0" brushRef="#br0" timeOffset="50853">14803 5159,'0'0,"20"0,-20-19,0 19,20 0,-20-20,0 20,0-20,0 20,0-20,20 20,-20 0,0-20,0 0,0 20,0-20,0 20,0-39,20 39,-20-20,20 0,-20 20,0-20,0 0,0 20,19-19,-19 19,0 0,0-20,20 20,-20 0,0-20,20 20,-20-20,0 20,20 0,-20-20,0 20,20 0,-20-20,20 20,0 0,-20-20,19 1,-19 19,20 0,-20-20,20 20,-20 0,20-20,0 20,-20 0,0 0,20 0,-20 0,0-20,19 20,-19 0,20 0,0 0,-20 0,20 0,-20 0,20 0,-20 0,0 0,20 0,0 0,-20 20,0-20,0 0,19 0,-19 20,20-20,-20 0,0 20,20-20,-20 0,20 0,-20 19,0-19,0 20,20-20,-20 0,0 0,20 20,-20-20,0 0,19 20,1-20,-20 0,0 20,20-20,-20 20,20-20,-20 0,0 20,20-20,0 0,-20 0,20 19,-20-19,0 0,19 0,-19 0,0 20,20-20,-20 20,20-20,-20 0,0 0,0 20,20-20,-20 0,0 0,0 20,20-20,-20 0,0 0,0 20,20-20,-20 19,19-19,-19 0,0 20,0-20,0 0,20 0,-20 20,0-20,0 0,0 20,0 0,20-20,-20 0,0 20,0-20,0 0,0 20,20-20</inkml:trace>
  <inkml:trace contextRef="#ctx0" brushRef="#br0" timeOffset="53101">15954 7025,'0'0,"20"0,-20-20,0 20,20 0,-20-20,0 20,20 0,-20 0,0 0,20 0,0 0,-20 0,19 0,-19 0,0-20,20 20,-20 0,20 0,0 0,-20 0,20 0,-20 0,20 0,-20 0,0 0,19 0,1 0,-20 0,20 0,-20 0,20 0,-20-20</inkml:trace>
  <inkml:trace contextRef="#ctx0" brushRef="#br0" timeOffset="53869">16450 6489,'0'0,"0"20,0-20,0 20,0-1,0 1,0 0,0 0,0 0,0 0,0-1,0 1,0-20,0 20,0 0,0 0,0-20,0 20,0-20,0 0,20 0,-20 0,20 0,-20 0,20 0,0-20,0 20,0 0,-1 0,1 0,0 0,0 0,0 0,-20 0,20 0,-20 0,19 0,1 0,-20 0,20 0,-20-20</inkml:trace>
  <inkml:trace contextRef="#ctx0" brushRef="#br0" timeOffset="54541">16728 6449,'0'0,"0"20,0-20,0 20,0 0,0 19,0 1,0 0,0 19,0-19,0-20,0 20,0-1,0 1,0-20,0 0,0-1,0 21,0-20,0 0,0 0,0 0,0-1,20 1,-20 0,0 20,0-40,20 20,-20-1,0-19,20 20,-20 0,0-20</inkml:trace>
  <inkml:trace contextRef="#ctx0" brushRef="#br0" timeOffset="55157">16986 6628,'20'0,"-20"0,0 20,0-20,20 19,-20 1,0 0,20 20,0 0,-20-21,39 21,-19-20,-20 0,40 0,-40-1,20 1,-20 0,20 0,-1-20,-19 20,0 0,20-20,-20 20,0-20,20 19,-20-19,20 20,0-20,-20 20,0-20,0 20,20-20,-20 0,0 0</inkml:trace>
  <inkml:trace contextRef="#ctx0" brushRef="#br0" timeOffset="55797">17304 6667,'-20'0,"20"20,0-20,0 20,-20 0,20 0,-20 0,0 0,20 19,-19-19,19 0,-20 20,20-21,-20 1,20 0,-20 0,20 20,-20-20,20-20,-20 19,20 1,0-20,0 20,-20-20,20 20</inkml:trace>
  <inkml:trace contextRef="#ctx0" brushRef="#br0" timeOffset="58205">14843 5259,'0'-20,"0"20,20-20,-20 0,20 0,-20-19,20 19,-20 0,19-20,1 20,-20 20,20-39,0 19,-20 0,20-20,0 40,-20-39,20 39,-1-40,-19 40,20-20,0 0,0 0,-20 0,40 1,-21 19,1-20,0 0,0 0,20 20,-20-20,-1 0,21 20,-20-19,0-1,0 20,-20 0,39 0,-39-20,20 20,0 0,0-20,20 20,-40 0,19-20,21 20,-20 0,20 0,-1 0,-19 0,0 0,0 0,0 0,-1 0,1 0,40 0,-40 0,19 0,-19 0,20 0,19 0,-19 0,20 0,-21 20,1 0,-20-20,0 0,0 20,19-20,-39 20,20-20,40 0,-41 19,21 1,20-20,-21 40,21-20,-20-20,-21 20,21-1,-40-19,20 0,-20 20,0-20,0 20,0-20,20 0,-20 20,0-20,0 20,20-20,-20 20,0 0,20-20,-20 0,0 19,0-19,0 0,0 20,19-20,-19 0,0 0,0 20,0-20,20 0,-20 20,0 0,0-20,0 0,0 20,20-20,-20 0,0 19,20-19,-20 0,0 20,0-20,0 20,0-20</inkml:trace>
  <inkml:trace contextRef="#ctx0" brushRef="#br0" timeOffset="59341">17661 6906,'0'0,"20"0,-20 0,20 0,-20 0,19 0,1 0,-20 0,20 0,-20-20,20 20,-20 0,20 0,0 0,-20 0,20 0,-20 0,19 0,-19 0,40 0,-40 0,20 0,-20 0,20 0,-20 0,20 0,-1 0,-19 0,20 0</inkml:trace>
  <inkml:trace contextRef="#ctx0" brushRef="#br0" timeOffset="60941">18157 6509,'20'0,"-20"-20,20 20,-20 0,39-20,-19 0,0 20,20 0,-1 0,-39 0,20 0,0 0,0 0,-20 0,0 0,0 20,0-20,0 20,0-20,0 20,0-20,0 39,0-39,-20 40,0-40,20 20,0 0,-20-20,20 20,0-1,-19-19,19 20,0-20,-20 20,20-20,0 0,-20 0,20 20,0 0,-20-20,20 0,0 20,-20-20,20 0,0-20,20 20,0-20,0 20,19 0,1 0,0 0,0-20,19 20,-39 0,20 0,-21 0,1 20,-20-20,0 0,20 0,-20 20,0 0,0-20,0 20,0-20,0 19,0-19,0 0,0 20,0-20,0 40,0-40,0 20,0-20,-20 39,20-39,0 20,-20 0,20 0,0-20,-19 20,19-20,-20 20,0 0,20-1,-20-19,20 0,-40 20,40-20,-19 20,19-20,-20 20,0-20,20 0,0 0,-20 0,20 0,-20 0,20 0,-40 0,40 0,-19 0,19 0,-20 0,0 0,0-20,20 20,-20-20,20 20,-20 0,1 0,19-20,0 20,-20 0</inkml:trace>
  <inkml:trace contextRef="#ctx0" brushRef="#br0" timeOffset="63325">14228 7640,'20'0,"-20"0,20 0,-20 20,0 0,20-20,-1 39,1-19,20 20,-20-1,0-39,-1 0,1 20,-20-20,20 0,-20 0,20-20,0 1,0 19,19-40,1 20,20-39,-1 39,1-20,-21 20,21 20,-40-20,-1 0,-19 20,20 0,-20 0,0 0,20 0,-20 20,20 0,0-20,-20 40,20-20,0 0,19 19,-39-19,40 0,-20 0,19 0,-39 19,40-39,-40 0,20 0,-20 0,20 0,-20 0,0-20,40 1,-21-1,21-20,20 0,-1 1,-39 19,20 0,-20 0,-1 20,-19-20,20 20,-20 0,0 20,20-20,0 20,0 20,0-20,19 19,-19-19,20 20,-20-40,-1 39,1-39,0 0,-20 0,20 0,-20 0,20 0,-20-19,40-1,-21 0,21-20,39 20,-19-19,-1-1,1 40,0-20,-21 0,1 20,-20 0,0 0,-20 0,19 0,-19 0,0 20,0 0,40 20,-40-20,40 19,-20 1,19 0,-19-21,0 1,-20-20,20 20,0-20,-20 0,0-20,20 0,-1 1,21-1,-20-20,0 0,20 1,-21 19,1 0,0 0,-20 0,0 20,20 0,-20-20,0 20,20 0,-20 0,0 0,0 20,39-20,-39 0,20 20,-20-20,20 20,-20-20,20 20,0-20,-20 20,20-20,-20 0,0 0,19 0,-19-20,0 20,40-20,-20 0,20 0,-1 0,-39 1,20 19,-20 0,20-20,-20 0,20 20,-20 0,0 0,0 20,0-20,20 20,-20-20,0 0,0-20</inkml:trace>
  <inkml:trace contextRef="#ctx0" brushRef="#br0" timeOffset="69013">13077 8672,'0'-20,"0"20,-20 0,0-20,1 20,-1 0,0 0,0-20,0 20,20-20,0 20,-20 0,0 0,1 0,19 0,-20 0,20 20,-20-20,20 0,-20 0,20 20,-20-20,20 0,0 20,-20-20,20 20,0 0,0-20,0 19,-19 1,19 0,0 0,0 0,0 0,0-20,19 0,-19 19,0-19,20 20,-20-20,0 0,20 20,-20 0,20-20,0 0,-20 20,20-20,-1 0,1 20,-20-20,20 0,0 20,-20-20,40 19,-40-19,39 20,-19-20,0 20,20 0,-20-20,-1 20,1 0,0-20,0 19,-20 1,20-20,0 0,-20 20,0-20,0 0,0 20,0 0,0-20,0 20,0-1,0 1,0 0,-20-20,0 20,20 0,-20 0,0 0,0-1,20-19,-39 20,19 0,0-20,20 0,-20 20,20-20,-20 0,1 0,-1 0,0-20,20 20,-20-20,0 20,20 0,0-20,-20 20,20 0,0 0,0-19,0-1,-20 20,20 0,0-20,-19 0,19 20,0-20,-20 0,20 20,0-20,0 1,0-1,0 0,0-20,20 40,-20-39,19 19,1 0,-20 20,20-20,0 0,0 0,-20 1,0 19,20-20,-20 0,20 0,-1 0,-19 0,20 0,-20 20,0-19,0-1,0 20,0-20,20 20,-20-20,0 20,0-20,0 0,0 20,0-19,0 19,-20 0,20-20,-20 20,20 0,0 0,0-20,-19 20,19-20,-20 20,20 0,-20 0,0 0,20 0,-20 0,20 0,0 0</inkml:trace>
  <inkml:trace contextRef="#ctx0" brushRef="#br0" timeOffset="69677">13494 8771,'0'0,"0"20,0-20,20 20,-1-1,1 21,20 20,-20-21,59 1,-39 20,0-21,-1 1,1 0,-20-21,0 1,-1 0,-19 0,20 0,0-20,-20 20,0 0,20-20,-20 0,0-20,-20 0</inkml:trace>
  <inkml:trace contextRef="#ctx0" brushRef="#br0" timeOffset="70348">13772 8751,'0'0,"0"20,0-20,0 20,-20 0,20-1,-20 21,20-20,-20 20,0-1,0 1,20-40,0 40,-20-1,1-19,19 0,0 20,0-20,0-1,-20-19,20 20,0-20,0 0,0 20,-20-20,20 0</inkml:trace>
  <inkml:trace contextRef="#ctx0" brushRef="#br0" timeOffset="71684">14149 8553,'19'0,"-19"-20,0 20,0-20,20 20,0-20,-20 20,20-40,20 40,-20-19,19-1,-19 20,20 0,-20 0,-1 0,-19 0,20 0,0 0,-20 0,0 0,0 20,20-1,-20-19,0 20,0 0,20 20,-20-1,0-19,20 0,-20 20,0-20,0 0,0-1,0-19,0 20,0-20,-20 20,20 0,-20-20,20 20,-20-20,20 20,-20-20,20 19,-20 1,1-20,-1 0,20 0,-20 0,0 0,20 0,-20 0,20-20,0 20,0-19,0 19,-20-20,20 20,0-20,0 20,0-20,0 0,0 20,0 0,20 0,-20 0,20-20,-20 20,20 0,-20 0,40 0,-21 0,1 0,20 0,-20 20,0-20,-20 0,19 0,-19 20,0-20,0 20,20-20,-20 0,0 20,20-20,0 20,-20-20,20 19,-20 1,0-20,0 0,20 0</inkml:trace>
  <inkml:trace contextRef="#ctx0" brushRef="#br0" timeOffset="73460">15101 8771,'0'0,"0"20,0 0,0-1,20 21,-20 0,0 19,0-19,0 0,0-20,20 19,-20 1,20-20,-20 0,0-1,0 1,0 0,0-20,0 20,0-20,0 20,19-20,-19 20</inkml:trace>
  <inkml:trace contextRef="#ctx0" brushRef="#br0" timeOffset="74036">14903 9069,'19'0,"-19"0,20 0,-20 0,40 0,-20 0,0-20,19 0,21 0,-40 20,19-20,-19 20,20-20,-20 20,0 0,-20 0,20 0</inkml:trace>
  <inkml:trace contextRef="#ctx0" brushRef="#br0" timeOffset="75405">15478 8592,'0'0,"20"0,-20 0,20 0,-20-20,20 20,19-19,-19-1,20 0,19 20,-19 0,-20 0,0 0,0 0,-1 0,1 0,-20 0,0 0,20 0,-20 20,0-20,0 20,0-1,0 1,0 20,0 20,20-21,-20-19,0 20,0-20,0 39,0-39,0 0,0 20,0-1,0-19,0 0,-20 20,20-21,-20-19,20 40,0-40,-20 20,1 0,19 0,-20-1,20-19,-20 20,20 0,-20-20,0 0,20 20,0-20,-20 0,20 0,-19 0,19 20,0-20,-20 0,0 0,20 0,-20 0,20 0,-20 0,20 0,0-20,-20 20,20-20,-19 20,19-20,-20 20,20-39,-20 39,20-20,0 20,0-40,0 40,0-20,0 0,0 20,0-39,0 39,20 0,-20-20,20 20,-20 0,0 0,39 0,-39 0,20 0,20 0,-1 0,-19 20,20 0,-20-20,0 39,19-39,-39 20,40 0,-40-20,0 0,0 20,20-20,-20 0,0 20,0-20,20 19,-20 1,20 0,-1-20,-19 20,20 0,-20-20,0 0,0 20,20-20,-20 0,0 0,0 20,0-20,-20 0,0 0,20-20,-19 20,19-20,0 20,0-20</inkml:trace>
  <inkml:trace contextRef="#ctx0" brushRef="#br0" timeOffset="76516">16073 8751,'0'0,"0"0,0 20,20-20,0 20,0 0,-20-1,20 1,19 0,-39 0,20 0,0 0,0 0,0-1,0 1,0 0,-20-20,19 20,-19 0,20-20,-20 20,0-20,0 0,20 0,-20 19,0-19,20 20,-20-20,0 20,20-20,-20 20,0-20,20 20,-20-20,0 0,0 20,19-20,-19 0,20 0,-20 19,0-19,0 20,0-20,20 0,-20 20,0-20,0 0,20 0,-20 20,0-20,20 20,0 0,-20-20,0 0,20 0</inkml:trace>
  <inkml:trace contextRef="#ctx0" brushRef="#br0" timeOffset="77404">16470 8870,'-20'20,"1"-20,19 20,-40 0,40 0,-20 19,0-39,20 40,-39-20,39 0,-20 19,0-39,20 20,-20 0,20 0,0-20,0 0,-20 20,20-20,0 19,0 1,-20-20,20 0,0 20,0-20,-20 0,20 20,0-20,0 20,0 0,-19-20,19 0,0 20,0-20,0 0</inkml:trace>
  <inkml:trace contextRef="#ctx0" brushRef="#br0" timeOffset="78324">16887 8950,'0'0,"20"0,-20 0,20 0,-20 0,39 0,-19 0,0-20,0 20,-20 0,40 0,-40-20,19 20,1 0,-20 0,20 0,0 0,-20 0,20 0</inkml:trace>
  <inkml:trace contextRef="#ctx0" brushRef="#br0" timeOffset="80276">17443 8592,'0'0,"0"-20,19 20,-19-19,0 19,0 0,20-20,-20 20,20 0,-20-20,20 20,0 0,-20 0,0 0,20 0,-20 0,0 0,0 20,20-20,-20 20,0-20,19 0,-19 19,0-19,0 20,0 0,20-20,-20 0,0 20,0-20,0 20,0-20,0 20,0 0,0-20,0 19,0-19,-20 20,20-20,0 20,-19 0,19-20,0 20,0-20,0 20,-20-20,20 0,-20 19,20 1,0-20,-20 0,0 0,20 20,0-20,-20 0,20 0,0 0,20-20,0 20,0-20,20 20,-1 0,21 0,-40 0,19 0,-19 0,0 0,-20 0,20 0,-20 20,0-20,20 0,-20 20,0-20,0 20,20-20,-20 20,0 0,0 0,0-1,19 1,-19-20,0 20,0 0,0 0,0-20,0 20,0-1,-19-19,19 20,0 0,-20 0,20 0,0 0,-20-20,20 19,0-19,-20 0,20 20,-20-20,20 0,-20 20,20-20,0 20,-20-20,20 0,-19 0,-1 0,20 0,-20 0,20 0,-20 0,20 0,-20 0,0 0,20 0,-19 0,-1-20,20 20,-20 0,0 0,20-20,0 20</inkml:trace>
  <inkml:trace contextRef="#ctx0" brushRef="#br0" timeOffset="92251">14863 5259,'0'-20,"0"20,20 0,-20 0,0 0,0-20,0 0,20 20,-20 0,0-20,0 20,0-20,19 20,-19 0,0 0,0-19,0-1,20 20,-20 0,20-20,-20 20,0 0,0-20,20 20,-20 0,0 0,0-20,20 0,-20 20,0 0,0-20,20 20,0 0,-20 0,0 0,0-19,19 19,-19 0,0 0,20 0,-20 0,0-20,20 20,0 0,-20-20,0 20,20 0,-20 0,20 0,-20 0,19 0,1 0,-20 0,0 0,20 0,-20 0,20 0,-20 0,20 0,0 0,-20 0,20 0,-20 0,19 0,1 0,0 0,0 0,0 0,0 0,-1 0,-19 20,20-20,0 0,-20 0,20 0,-20 0,0 0,20 0,-20 0,0 20,20-20,0 0,-20 0,0 0,19 19,-19-19,0 0,20 0,-20 20,0-20,20 0,-20 20,20-20,-20 0,0 0,0 20,20-20,-20 20,0-20,0 0,20 20,-20 0,0-20,0 0,19 0,-19 19,0-19,20 0,-20 20,0-20,0 0,0 20,20-20,-20 20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9:00:13.27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4326 5100,'0'-20,"0"0,0 20,0-20,0 20,0-20,0 20,0-19,0-1,0 20,0-20,0 20,0-20,0 20,0-20,0 0,0 20,0-19,0 19,0-20,0 20,0-20,0 0,0 20,0 0,0-20,0 20,0-20,0 20,0-20,0 1,0 19,0-20,0 20,0-20,20 20,-20 0,0-20,0 0,0 20,0-20,0 20,0-19,0 19,0-20,0 0,0 20,0-20,0 20,0-20,0 20,0 0,0-20,0 1,0 19,20 0,-20 0,19-20,1 20,0 0,0 0,-20 0,40 0,-40 0,20-20,-20 20,19 0,1 0,-20 0,20 0,-20 0,0 0,20 0,-20 0,20 0,0 0,-20-20,19 20,-19 0,20 0,-20 0,0 0,20 0,-20 0,20 0,0 0,0 0,-20 0,39 0,-19 0,0 0,0 0,20 0,-21 0,1 0,0 0,-20 0,20 0,-20 0,20 0,0-20,-20 20,19 0,-19 0,40 0,-40 0,40 0,-20 0,19 0,1 0,0 0,-20 0,19 0,1 0,0 0,-20 0,-1 0,1 0,-20 0,20 0,0 0,-20 0,20 0,-20 0,20 0,-20 0,19 0,1 0,-20 0,20 0,-20 0,20 0,-20 0,20 0,0 0,-20 0,19 0,1 0,0 20,20-20,19 0,-19 0,-20 20,0-20,19 0,-39 0,20 0,0 0,0 0,-20 0,20 0,-20 0,20 0,-20 0,19 0,1 0,-20 0,20 0,-20 0,20 0,-20 0,20 0,0 0,-20 0,20 0,-20 0,19 0,-19 0,20 0,-20 0,20 0,0 0,-20 0,20 0,-20 0,20 0,-20 0,19 0,1 0,-20 0,0-20,20 20,-20 0,20 0,-20 0,20 0,-20-20,20 20,-20 0,20 0,-20 0,19 0,-19 0,0 0,20 0,0 0,-20 0,0 0,0 20,20-20,-20 20,0 0,0 0,0-20,0 19,0 1,0 0,20 0,-20 0,0-20,0 39,0-39,0 20,0 0,0 0,0 0,0-20,0 20,0-20,0 39,0-39,0 20,0-20,0 20,0 0,0-20,0 20,0-20,0 20,0-20,0 19,0 1,0-20,0 20,0-20,0 20,0-20,0 20,20-20,-20 20,0-20,0 19,0-19,0 20,0-20,19 0,-19 20,0-20,0 20,0 0,0-20,0 20,0-20,20 0</inkml:trace>
  <inkml:trace contextRef="#ctx0" brushRef="#br0" timeOffset="6096">2897 6628,'0'0,"0"20,20-20,-20 19,0 21,0 0,0 0,0-1,0 21,0-21,20 41,-20-21,20 1,-20-20,20-1,-20-19,19 20,-19-40,0 20,0-20,0-20,0 0,0 20,0-20,0-39,0-1,0 20,0 1,0-21,0 20,-19 21,19-21,0 0,0 40,0-20,0 1,0-1,-20 20,20-20,0 20,0-20,0 20,0-20,0 0,0 20,0 0,0-20,0 20,0-19,0-1,0 0,0 20,-20 0,20-20,0 20,0-20,0 20,0-20,20 20,-20 0,20 0,-20 0,19 0,-19 0,40-19,-40 19,40 0,-40 0,20 0,-1 0,1 0,0 0,0-20,-20 20,20 0,0 0,-20 0,0 0,20 0,-20 0,19 0,-19 0,0-20,20 20,0 0</inkml:trace>
  <inkml:trace contextRef="#ctx0" brushRef="#br0" timeOffset="6751">2957 6945,'0'0,"20"0,-1 0,1 0,20 0,-20 0,0 0,19 0,1 0,0 0,-1 0,-19 0,20 0,-20 0,0 0,-1 0,-19-20,0 20,20 0,-20 0</inkml:trace>
  <inkml:trace contextRef="#ctx0" brushRef="#br0" timeOffset="8408">3016 7660,'0'20,"-20"-20,1 39,-1-19,20 0,-40 20,40-21,0 1,-20 20,0-40,20 40,0-21,-19 1,19 20,0 0,-20-1,20-19,0 0,0 0,0 0,0 0,0-20,0 19,0 1,0 0,0 20,0-20,20 0,-1 19,-19-39,0 20,0 0,20-20,-20 20,0-20,20 20,0-20,0 19,0 1,-20-20,19 0,1 0,-20 0,20 0,0 0,0 0,-20-20,20 1,-20 19,19 0,1-20,0 20,-20-20,40 20,-40-20,20 20,-20-20,0 20,20-20,-20 1,0 19,19-20,-19 20,0-20,0 20,0-20,0 0,0 20,0-20,-19 20,19 0,-20-20,20 20,-20 0,20-19,-20 19,20 0,-20-20,0 20,0 0,20 0,-19 0,-1 0,20 0,-20 0,20 0,-20 20,20-20,-20 0,0 19,20-19,0 0,-19 20,19-20,0 20,0 0,0-20,0 20,0 0,0 0,0-1,0-19,0 20,0-20,0 20,0 0,0-20,0 20,0-20,0 20,19-20,-19 0,0-20,0 0,20 20,0-20</inkml:trace>
  <inkml:trace contextRef="#ctx0" brushRef="#br0" timeOffset="9055">3473 7898,'0'0,"0"20,0-20,0 0,0 19,19 1,1 0,-20 0,20 0,-20 0,0 0,20-20,0 39,-20-19,20 0,0 0,-20 0,19 19,1-19,0 0,0 20,-20-20,40 19,-40-39,19 20,1 0,0 0,-20-20</inkml:trace>
  <inkml:trace contextRef="#ctx0" brushRef="#br0" timeOffset="9639">3711 7937,'0'20,"0"-20,-20 40,20-40,-20 20,20 0,-20 0,0 19,20-19,-19 0,-1 20,0-21,0 1,20 20,-40-20,40 0,0-20,-20 20,20-1,0-19,-19 0,19 20,0-20</inkml:trace>
  <inkml:trace contextRef="#ctx0" brushRef="#br0" timeOffset="11280">3949 7680,'0'0,"0"-20,0 20,0 0,20 0,-20-20,20 20,-20 0,0 0,19 0,-19 0,20 0,0 0,-20 0,0 0,0 20,20-20,-20 0,0 20,0-20,0 0,0 19,20-19,-20 0,0 20,0 0,0-20,0 20,0-20,0 20,0-20,0 20,0-1,-20-19,20 20,-20-20,20 0,0 20,-20-20,20 20,-20-20,20 20,-19-20,-1 20,20-20,-20 0,20 0,0 19,-20-19,20 0,0 20,0-20,0 20,-20-20,20 0,0 0,20 0,-20 0,20 0,-20 0,40 0,-40 0,19 0,21 0,-20 0,-20 0,40 0,-40 0,20 0,-1 0,1 0,-20 0,20 0,-20 0,20 0,-20 0,20 0,0 0,-20 0,19 0,-19 0,0-20,20 20,-20 0,20 0</inkml:trace>
  <inkml:trace contextRef="#ctx0" brushRef="#br0" timeOffset="15552">4306 5993,'0'20,"0"-20,0 19,0 1,0-20,-20 0,20 20,0-20,0 20,0-20,0 20,0-20,0 20,0 0,0-20,-20 0,20 19,0-19,0 20,-19-20,19 0,0 20,0 0,-20 0,20-20,0 20,0-1,0-19,0 20,-20-20,20 20,0-20,0 20,0 0,0-20,-20 0,20 0,20 0,-20 0,20 0,-20 0,20 0,-20 0,0-20,19 20,1 0,-20 0,20 0,-20-20,0 20,20 0,-20 0,20 0,0 0,-20 0,19 0,1-20,0 20,-20 0,20 0,20 0,-40 0,20 0,19 0,-39 0,20 0,0 0,0 0,-20 0,20 0,-1 0,1 0,0 0,0 0,0 0,19 0,-19 0,0 0,0 0,20 0,-20-20,-1 20,21 0,0 0,-20-19,19 19,1 0,0 0,19-20,-19 20,19 0,-19 0,40 0,-41 0,21 0,-21 0,1 0,20 0,-21 0,1 0,0 0,-20 0,19 0,-19 0,0 0,0 0,19 0,-39 0,20 0,0 0,0 0,20 0,-1 0,1 0,0 0,-20 0,19 0,1 0,0 0,-1 0,1 0,0 0,-20 0,39 0,-19 0,-1 0,21 0,0 0,-21 0,1 0,-20-20,19 20,-19 0,0 0,0 0,0 0,0 0,-1 0,-19 0,40 0,0 0,-20 0,19 0,-19 0,20 0,0 0,-21 0,1 0,20 0,-20 0,19 0,-19 0,20 0,-20 0,0 0,0 0,39 0,-59 0,20 0,0 0,-20 0,20 0,-1 0,-19 0,20 0,-20 0,20 0,-20 0,20 0,0 0,-20 0,20 0,-20 0,20 0,-20 0,19 0,1 0,-20 0,20 0,-20 0,20 0,-20 0,0 0,20 0,0 0,-20 0,19 0,-19 20,0-20,0-20,0 0,20 20,-20 0,0-20,0 20,0-20,0 20,0-19,0-1,20 20,-20-20,0 20,0-20,0 20,0-20,20 20,-20-20,0 20,-20 0,0 0,20 0,0 0,-20 0</inkml:trace>
  <inkml:trace contextRef="#ctx0" brushRef="#br0" timeOffset="17559">5020 6707,'0'0,"-19"0,19 0,-40 0,40 0,-20 20,-20-20,40 20,0-20,-19 20,19-20,0 20,0-20,0 19,0-19,0 40,0-40,0 20,0-20,0 20,19-20,-19 20,0-1,0-19,20 0,-20 20,0-20,0 20,20-20,-20 20,0 0,0-20,20 0,0 20,-20-20,0 20,20-20,-20 0,19 0,-19 19,0-19,20 0,-20 20,20-20,-20 0,20 0,-20 0,20 0,-20 0,20 0,0 0,-1 0,-19-20,0 20,20 0,-20-19,20 19,-20 0,0 0,0-20,20 20,-20 0,0 0,0-20,20 20,-20-20,0 0,0 0,20 20,-20-20,0 1,0 19,0-20,0 20,0-20,0 20,0-20,0 0,0 20,0-20,0 20,0-19,-20 19,20 0,-20 0,20-20,0 20,0-20,-20 20,20 0,0-20,-20 20,20 0,0 0,-20-20,1 20,19 0,0 0,-20 0,20 0,-20 0,20 0,-20 0,0 0,20 0,-20 0,20 0,-20 0,20 0,-19 0,-1 0,20 0,-20 0,20 0,-20 0,20 0,-20 0,0 0,20 0</inkml:trace>
  <inkml:trace contextRef="#ctx0" brushRef="#br0" timeOffset="19599">4604 7838,'0'0,"0"20,0-20,0 20,0 0,0-20,20 20,-20-20,0 19,0 1,0 0,0-20,0 20,0 0,0 0,0-20,19 20,-19-20,0 19,0-19,0 20,0 0,0-20,0 20,0-20,0 20,0-20,0 20,0-1,0-19,0 20,0-20,0 20,0-20,0 20,20 0,-20-20,0 20,0-20,0 20,0-20,0 19,20 1,-20-20,0 20,0-20,0 20,0-20</inkml:trace>
  <inkml:trace contextRef="#ctx0" brushRef="#br0" timeOffset="20975">4425 8156,'0'0,"20"0,-20 0,20 0,0 0,19-20,-19 20,20 0,0 0,-1-20,1 20,-20 0,0 0,-1 0,-19 0,20 0,-20 0,20 0,0 0,-20 0,20 0,-20-20,20 20,-20 0,20 0,-1 0,-19 0,20 0,-20-20,0 20,20 0,-20 0,0 0,20 0</inkml:trace>
  <inkml:trace contextRef="#ctx0" brushRef="#br0" timeOffset="23207">5040 7739,'0'-20,"20"20,-20 0,0-20,20 1,-20 19,40-20,-20 20,-1 0,1-20,0 20,0 0,20 0,-40 0,19 0,1 0,-20 0,0 0,20 0,-20 20,20-20,-20 0,0 20,0-20,0 19,0-19,0 40,20 0,-20-20,20 19,-20-19,0 0,0 20,0-1,0-19,0-20,0 20,0 0,0 0,0 0,-20-1,20 1,-20 0,20 0,-20 0,0-20,20 20,-20-1,20-19,-19 20,19-20,-20 20,0-20,0 20,20-20,-20 20,20-20,-20 0,1 0,19 0,-20 0,20 0,0 20,0-40,0 0,0 20,0-20,0 20,0-40,0 21,0-1,20-20,-20 40,0-20,19 0,1 20,-20-19,20 19,-20-20,20 20,-20 0,20 0,0 0,-1 0,1 0,0 20,0-20,0 19,20 1,-40-20,19 20,1-20,0 40,20-40,-40 39,39-19,-39 0,20-20,-20 20,20-20,0 20,-20 0,0-20,0-20,0 0,-20 20,20-20</inkml:trace>
  <inkml:trace contextRef="#ctx0" brushRef="#br0" timeOffset="23847">5536 7779,'0'0,"0"0,20 20,-20-1,20-19,-20 40,40-40,-20 40,-1-20,1 19,0-19,0 0,0 0,0 0,-20 0,20-20,-20 19,19 1,1-20,-20 20,0-20,20 0,-20 20,0-20,0 0,0 20,20-20,-20 20,0-20,0 0</inkml:trace>
  <inkml:trace contextRef="#ctx0" brushRef="#br0" timeOffset="25358">5794 7719,'0'20,"0"-20,-19 0,19 20,0-20,0 20,-20 0,20-1,0 1,-20 0,0 0,20 0,0 0,-20-20,20 19,0-19,0 20,0-20,0 20,0-20,0 20,-20-20,20 0,0 20,0-20,0 20,0 0,0-20,0 19,0-19,-20 0,20 20,0-20,0 20,0-20,0 20,0-20,0 20,-19-20,19 0,0 20,0-20</inkml:trace>
  <inkml:trace contextRef="#ctx0" brushRef="#br0" timeOffset="28414">5576 5140,'0'-20,"0"20,0-20,0 20,0-20,0 20,20-20,-20 20,0-20,0 0,0 20,0-19,0 19,0-20,0 20,0-20,0 20,20 0,-20 0,20 0,-20 0,39 0,1 0,-20 0,20 0,-21 0,1 0,0 0,0 0,-20 0,20-20,-20 20,20 0,-1 0,-19 0,0 0,20 0,-20 0,20 0,-20 0,20 0,0 0,-20 0,20 0,-20 0,19-20,-19 20,20 0,0 0,0 0,-20 0,40 0,-40 0,20 0,-20 0,19 0,-19 0,20 0,0 0,-20 0,20 0,-20 0,20 0,-20 0,20 0,-20 0,19 0,1 0,-20 0,0 0,0 20,0-20,0 20,20-20,-20 0,0 20,0-20,0 20,0-1,0 1,0-20,0 40,20-40,-20 20,20-20,-20 0,0 40,0-40,0 19,0-19,0 20,0-20,0 0,0 20,0 0</inkml:trace>
  <inkml:trace contextRef="#ctx0" brushRef="#br0" timeOffset="29502">6449 6608,'20'0,"-20"0,20 0,-20 0,20 0,-20 0,20 0,-1 0,-19 0,20 0,0 0,0 0,0 0,20 0,-21 0,1 0,20 0,-20 0,-20 0,39 0,-39 0,20 0</inkml:trace>
  <inkml:trace contextRef="#ctx0" brushRef="#br0" timeOffset="30190">6568 6667,'0'0,"0"20,0-20,0 0,0 20,0-20,0 20,0 0,0 0,20 0,-20-1,0 1,0 20,0-20,0 19,0-19,0 0,0 0,0 0,0 0,0-20,0 20,0-20,0-20</inkml:trace>
  <inkml:trace contextRef="#ctx0" brushRef="#br0" timeOffset="31063">6231 7064,'0'0,"20"20,-20-20,20 0,-20 0,19 0,1 0,0 0,0 0,20 0,-1 0,-19-20,20 20,0 0,-21-19,1 19,20-20,-20 20,0 0,19 0,-39 0,20 0,0 0,-20 0,20 0,0 0,0 0,-1 0,1 0,-20 0,20 0,0 0,-20 0,20 0,0 0,-20 0,19 0,-19 0,20 0</inkml:trace>
  <inkml:trace contextRef="#ctx0" brushRef="#br0" timeOffset="32838">6211 7898,'20'0,"-20"0,20 0,-20 0,20 0,-20 0,19 0,1 0,-20 0,20-20,-20 20,20 0,0 0,0 0,19 0,-19 0,0 0,20 0,-20-20,-1 20,1 0</inkml:trace>
  <inkml:trace contextRef="#ctx0" brushRef="#br0" timeOffset="34142">6668 7600,'19'0,"-19"0,20 0,0 0,0 0,39 0,1 0,-1 0,-19 0,0 0,0 0,-21 20,1-20,-20 0,0 20,0 0,-20-20,20 0,-19 20,19-1,-20 1,0 20,0-20,0 0,-20-1,40 21,-19-40,-1 20,20-20,-20 0,20 0,0 0,20 0,-20-20,0 20,20-20,-20 20,39 0,-39 0,20 0,20 0,-20 0,0 0,-1 0,1 0,0 0,-20 0,0 20,20-20,-20 0,0 0,0 20,20-20,-20 0,0 20,0-20,0 20,0-1,0-19,0 20,0 0,20 0,-20-20,0 20,0 0,0-20,0 20,0-1,-20 1,0-20,20 20,0 0,-20-20,20 20,-40-20,40 0,-19 20,-1-20,0 0,0 0,20 0,-20 0,0 0,0 0,20 19,-19-19,19 0,-20 0,20 0,-20 0</inkml:trace>
  <inkml:trace contextRef="#ctx0" brushRef="#br0" timeOffset="34838">7342 7699,'0'20,"0"-20,0 20,0-20,0 20,20-20,-20 40,20-40,-20 39,40 1,-21 0,1-21,20 41,-40-40,40 0,-40 19,19-39,1 40,0-40,-20 20,20-20,-20 20,0-20,20 0,-20 20,0-1,0-19,20 0,-20 20</inkml:trace>
  <inkml:trace contextRef="#ctx0" brushRef="#br0" timeOffset="35414">7640 7640,'0'20,"-20"-20,0 39,20-19,0 0,-20 20,0-20,20-1,-39 21,39-20,0 20,-20-1,0-19,20 0,0 20,0-20,-20-1,20 21,-20-40,20 20,0-20,0 20</inkml:trace>
  <inkml:trace contextRef="#ctx0" brushRef="#br0" timeOffset="38966">5358 5259,'0'-20,"0"0,0 20,0-20,0 20,0-20,0 20,0-39,0 39,0-20,0 0,0 0,0-20,0 20,0-19,0 19,-20-20,20 1,0-1,0 20,0-20,0 1,0-1,0 20,0-20,0 21,-20-21,20 20,0 0,0-19,0 39,0-20,0 0,0 0,0 0,0 0,0 20,0-20,0 1,0 19,0-20,0 20,0-20,0 20,0 0,20 0,-20-20,0 20,20-20,0 20,0 0,19 0,21-20,-21 20,1 0,0-19,19 19,-39 0,40 0,-21 0,-19 0,20 0,-20 0,39 0,-39 0,20 0,-1 0,1 0,0 0,0 0,19 0,1 0,-1 0,1 0,-1 0,-19 0,19-20,1 20,0 0,-21 0,21 0,-21 0,1 0,0 0,19 0,-19 0,0 0,-1 0,1 0,0 0,-1 0,1 0,0 0,-40 0,39 0,-19 0,0 0,0 0,20 0,-40 0,20 0,-1 0,1 0,20 0,-20 0,0 0,-1 0,21 0,-40 0,20 0,0 0,0 0,-20 20,0-20,0 19,0 1,0 0,0 20,0-20,0-1,0 21,0 0,20-20,-20 0,0 19,0-39,19 20,-19 20,0-40,0 39,0-39,0 20,0 20,0-40,0 20,0 0,0-1,0 1,0 0,0 0,0 0,0-20,0 20,0-20,0 20,0-1,0-19,20 20,-20-20,0 20,0-20,0 20,0 0,0-20,0 0,0 20,0-20,0 19,0-19,20 0,-20 20,0 0,0-20,0 20,-20-20,0 0</inkml:trace>
  <inkml:trace contextRef="#ctx0" brushRef="#br0" timeOffset="42446">7977 7977,'0'0,"20"0,-20 0,20 0,20 0,-1 0,1 0,0 0,-21 0,21 0,-20 0,0 0,-20 0,0-20</inkml:trace>
  <inkml:trace contextRef="#ctx0" brushRef="#br0" timeOffset="43214">8473 7441,'0'0,"0"20,20-20,-20 20,0 0,20 0,0-20,-20 20,20-1,-20 1,19 20,-19 0,0-20,20-1,0 41,-20-20,0-21,0 21,20 0,0-1,-20-19,0 0,0 20,0-20,0-20,0 20,0-1,0-19,0 20,0-20,0 20,0-20,0 20,0 0,0-20,20 0,-20 20</inkml:trace>
  <inkml:trace contextRef="#ctx0" brushRef="#br0" timeOffset="45645">8017 6529,'0'0,"0"19,0-19,0 20,0 0,0 0,0 20,20-1,-20-19,0 20,0-20,0 0,0-1,0 21,0-40,0 20,0 0,0 0,0-20,0 19,0-19,0 20,20-20,-20 0,0 0,0 20,19-20,-19 0,20 0,-20 0,20 0,0 0,-20 0,20 0,-20-20,20 20,-1-20,1 20,-20 0,20 0,0 0,0-19,0 19,-20 0,20 0,-1 0,1 0,-20 0,20 0,-20 0,20 0,0 0,-20 0,20 0,-20 0,0-20</inkml:trace>
  <inkml:trace contextRef="#ctx0" brushRef="#br0" timeOffset="48485">3413 8989,'0'0,"0"0,-20 40,20-40,-39 40,19-1,0-19,0 0,20 20,0-21,-20 1,0 0,20 0,0 20,0 19,0-39,0 20,0-20,0-1,0 1,0 0,0 0,0 0,20 0,-20 19,20-39,-20 40,20-40,-20 20,20 0,-20 0,20-20,-1 19,-19-19,20 20,-20-20,20 0,-20 0,20 0,0 0,-20 0,20 0,-20 0,19 0,-19 0,20 0,-20-20,0 20,0-19,0 19,0-20,0 20,0-20,0 20,0-20,0 0,0 20,0-20,-20 1,1-1,19 0,-40 0,40 0,-20 20,0-20,0 20,20-20,0 20,-19 0,19 0,-20 0,20 0,-20 0,20 0,0 20,-20-20,20 20,0 0,0 0,-20-20,20 20,0-20,0 20,0-20,0 19,0 1,0-20,0 20,0-20,0 0</inkml:trace>
  <inkml:trace contextRef="#ctx0" brushRef="#br0" timeOffset="49102">3671 9307,'20'0,"-20"20,20-20,-20 39,0-39,39 40,-19 0,0-21,0 21,20 0,-40-20,39 0,-39 19,40-19,-20 0,0 0,0 19,-20-39,19 20,1-20,0 20,-20-20,0 0,20 0,-40 0,20-20</inkml:trace>
  <inkml:trace contextRef="#ctx0" brushRef="#br0" timeOffset="49757">4008 9287,'0'20,"0"-20,0 20,-19-1,19 1,0 0,-20 0,0 0,20 0,0-1,-20 1,20-20,0 20,-20 0,20 20,-20-20,20-20,0 39,-19-39,19 20,0-20,0 20,0 0,0 0,0-20,-20 19,20-19,0 20,-20 0</inkml:trace>
  <inkml:trace contextRef="#ctx0" brushRef="#br0" timeOffset="51205">4147 9049,'20'0,"-20"0,0 0,20 0,-20-20,0 20,20 0,-20 0,0 0,20-20,0 0,-20 20,19 0,-19 0,20-20,-20 20,20 0,0 0,-20 0,20 0,-20 0,20 0,-20 0,19 0,-19 0,20 20,-20-20,0 0,20 20,-20 0,0 0,20-20,-20 20,0-1,0 1,0-20,0 20,0-20,0 20,0 0,0 0,0-20,0 19,0 1,-20-20,20 0,-20 20,20 0,0-20,-20 0,20 20,0-20,-19 0,19 0,-20 0,0 0,20 0,-20 0,20-20,0 20,-20 0,20-20,0 20,0 0,0-20,0 20,0 0,0-20,20 20,-20 0,20 0,0 0,0 0,-1 0,1 0,20 0,-20 0,0 0,0 20,-1-20,-19 0,20 0,0 20,-20-20,0 0</inkml:trace>
  <inkml:trace contextRef="#ctx0" brushRef="#br0" timeOffset="52717">4882 9505,'0'0,"19"0,-19 0,20 0,-20 0,20-20,0 20,0-20,0 20,-20 0,19 0,1 0,-20-19,20 19,0 0,0 0,-20 0,0 0,20 0,-20 0,20 0,-20 0,19 0,1 0,0 0,0 0,0 0,0 0,-1 0,1 0,0 0</inkml:trace>
  <inkml:trace contextRef="#ctx0" brushRef="#br0" timeOffset="53461">5417 9148,'0'20,"0"-20,0 20,0-20,20 39,-20-19,20 0,0 20,0-1,0-19,-1 20,1-20,0 0,-20-1,20-19,-20 40,20-40,0 40,-20-40,19 20,-19 0,20-1,0 1,-20-20,20 20,-20-20,0 20,20-20,-20 20,0-20,0 20,20-20,-20 0,20 0</inkml:trace>
  <inkml:trace contextRef="#ctx0" brushRef="#br0" timeOffset="54357">5695 9188,'0'19,"0"-19,-20 20,20 0,0 0,-20-20,20 20,0 20,-19-40,19 19,-20 41,20-40,0 0,0-1,-20-19,20 40,0-40,0 20,0-20,0 20,0-20,0 20,0 0,-20-20,20 19,0-19,0 20,-20-20,20 20,0-20,0 20,0-20,-20 0,20 20,0-20,0 20,0-20,0 0,0 19,0 1,-19-20,19 0,0 20,0-20,0 0,0 20</inkml:trace>
  <inkml:trace contextRef="#ctx0" brushRef="#br0" timeOffset="55301">5973 9406,'0'0,"20"0,-20 0,20 0,-20 0,19 0,1 0,0 0,0 0,0 0,20 0,-21-20,1 20,0 0,0 0,0 0,-20 0,20 0,-20 0,19 0,1 0,-20 0,20 0,-20 0,20 0,-20 0,20 0,-20 0,20 0</inkml:trace>
  <inkml:trace contextRef="#ctx0" brushRef="#br0" timeOffset="56365">6588 8930,'0'0,"0"0,0 20,0-20,20 19,-20 21,0-20,20 20,-20-1,0 1,0 0,20-1,-20-19,0 0,0 0,0 0,0 0,0-1,0 1,0 0,0-20,20 20,-20 0,0-20,0 20,0-20,0 19,0-19,0 20,0 0,0-20,0 20,0-20,0 20,0-20,0 40,0-21,0-19,19 40,-19-40,0 20,0-20,0 20,0 0,0-20,0 0,0 19,0-19,0 20,0-20,20 0,-20 20</inkml:trace>
  <inkml:trace contextRef="#ctx0" brushRef="#br0" timeOffset="69820">13533 6370,'0'20,"0"0,0-1,0 1,0 0,0 20,0-1,0-19,0 20,0 0,0-21,0 1,-19 0,19 0,0-20,0 20,0 0,0-20,0 20,-20-20,20 19,0-38,0-1,0 0,0 0,0 0,0-39,0 39,20 0,-20-20,19 1,-19-1,0 20,0-20,20 21,-20-1,20 0,-20 0,0 0,20 20,-20-20,0 0,0 20,0 0,0-19,20 19,-20 0,20 0,-1 0,-19 0,20 0,0 0,0-20,0 20,-20 0,20 0,-20 0,20 0,-1 0,-19 0,20 0,-20 0,20 0,-20 0,40 0,-40 0,20 0,-20 0,19 0,-19 0</inkml:trace>
  <inkml:trace contextRef="#ctx0" brushRef="#br0" timeOffset="70468">13553 6489,'0'0,"20"0,-20 0,0 0,20 0,20 20,-1-20,-19 20,40-20,-21 0,21 19,-40-19,0 0,-1 0</inkml:trace>
  <inkml:trace contextRef="#ctx0" brushRef="#br0" timeOffset="76189">12978 7362,'0'0,"0"-20,20 20,-20-20,20 20,-20 0,19-20,-19 20,20-19,0 19,-20-20,20 20,0 0,0 0,-20 0,19 0,-19 0,20 0,-20 0,20 0,0 0,-20 20,0-20,20 0,-20 19,20-19,-20 20,0 0,19 0,-19-20,20 40,-20-20,20-1,0 21,-20 0,0-20,0 19,0 1,0-20,0 0,0 0,0-1,0 1,0-20,-40 20,40-20,0 20,-39 0,39 19,-40-39,40 40,-40-40,20 40,-19-20,-1-1,20 1,-19 0,-1 0,20 0,0 0,0-20,0 0,20 20,-39-20,39 19,-20-19,20 0,-20 0,20-19,0-1,0 20,0-20,0-20,0 20,0 0,0 1,0 19,0-20,0 20,20-20,0 0,0 20,19 0,1 0,0 0,-20 0,19 0,1 0,-20 20,0-20,19 20,-39-20,20 20,0-20,0 19,-20-19,20 20,-1 0,1 0,0 0,0 20,20-21,-20 21,-1-20,-19 0,40-20,-40 20,0-20,0-20,0 0,20-20,0 1,-20-1</inkml:trace>
  <inkml:trace contextRef="#ctx0" brushRef="#br0" timeOffset="76772">13613 7541,'0'0,"0"0,20 19,-20 1,39 0,-39 20,40 0,-20-1,20 1,-1 19,1-39,-20 40,19-40,-19-1,0 21,20-20,-40 0,40 0,-40-20,19 20,1-20,-20 19,20-19,-20 0,0 0,20 0,-20-19,0-1,0 20,-20-20</inkml:trace>
  <inkml:trace contextRef="#ctx0" brushRef="#br0" timeOffset="77404">14010 7620,'0'0,"-20"20,0 0,0 19,0-19,0 0,1 20,-1-20,20-1,-20 1,20 0,0-20,-20 20,20 0,-20 0,20-20,0 19,0-19,0 20,-20-20,20 0,0 20,0 0</inkml:trace>
  <inkml:trace contextRef="#ctx0" brushRef="#br0" timeOffset="78644">14307 7362,'0'0,"0"0,20 0,-20-20,20 20,-20-20,0 20,20 0,0 0,-20-20,0 20,20 0,-20 0,19 0,-19 0,20 0,-20 0,0 0,0 20,0-20,0 20,0-20,0 40,0-40,0 20,0 0,0-1,-20 1,20 0,0 0,-19 0,19-20,0 20,0-1,0-19,-20 20,0-20,20 20,0-20,-20 0,20 0,0 20,-20-20,20 20,0-20,-20 0,20 0,0 0,-19 0,-1 0,20-20,0 0,0 20,0 0,20 0,-20-20,19 20,-19 0,20 0,0 0,0 0,-20 0,20 0,-20 0,20 0,-1 0,-19 0,0 20,20-20,0 0,0 20,0-20,-20 0,20 20,-20-20,19 20,1-20,-20 0,0-20,0 0,20 20,-20-20</inkml:trace>
  <inkml:trace contextRef="#ctx0" brushRef="#br0" timeOffset="80499">15379 6211,'0'0,"0"0,-20 0,20 20,-20 0,0 0,1-1,-1 1,20-20,0 20,-20 0,20-20,-20 40,20-40,-20 39,20-19,0-20,-20 40,20 0,0-21,0 1,0 0,0 0,0 0,0 19,0-19,0 20,0-20,20 0,-20 0,0-20,0 19,20-19,-20 20,0-20,20 0,0 20,-20-20,20 20,-1-20,1 0,0 0,-20 0,40 0,-40 0,20 0,-20 0,19 0,-19 0,20 0,0 0,-20-20,0 20,20-20,-20 20,20 0,-20 0,0-20,20 20,0-19,-20 19,0-20,19 0,-19 20,0-20,0 20,20-20,-20 20,0-20,0 0,0 20,0-19,0-1,0 0,0 0,-20 20,20-40,-19 40,19-19,0 19,0-20,0 20,0-20,0 20,0-20,0 0,-20 20,20 0,0-20,0 20,0-19,0 19,-20 0,20-20,0 0,0 20,0 0,-20 0,20-20,-20 20,20 0,0 0,0-20,-20 20,20 0,0-20,-20 0,20 20,0 0,-19-19,-1 19,20 0,0 0,-20 0,20-20,0 20,-20 0,20 0,0 0</inkml:trace>
  <inkml:trace contextRef="#ctx0" brushRef="#br0" timeOffset="84451">15002 7580,'0'0,"0"20,0-20,0 20,0 0,0 20,0-21,0 21,0 0,0-20,20 19,0 1,-20-20,0 0,0-1,19 1,-19 0,0 0,0-20,0 20,0 0,20-20,-20 0,0 20,0-20</inkml:trace>
  <inkml:trace contextRef="#ctx0" brushRef="#br0" timeOffset="85043">14883 7878,'0'0,"0"0,20 0,-20 0,19 0,41-20,-20-20,19 40,1-19,-1 19,-19-20,0 20,-20-20,-1 20,1 0</inkml:trace>
  <inkml:trace contextRef="#ctx0" brushRef="#br0" timeOffset="86371">15815 7422,'0'0,"-19"0,-21 0,0 0,20 0,-19 0,-1 0,20 0,0 0,1 0,-1 0,20 0,-40 0,40 0,-20 0,20 0,-20 0,20 0,0 0,0 19,-20-19,20 0,0 20,-19 0,19 0,0-20,0 20,0 0,0-1,0 21,0-40,19 20,-19 0,0-20,0 20,0 0,20-20,-20 0,20 0,-20 0,0-20,20 20,20 0,-20-20,-1 20,1 0,40 0,-21 0,-19 0,0 0,0 0,-20 0,0 20,20-20,-20 0,20 20,-20-20,0 19,0-19,0 20,0 0,0 0,0 0,19 0,-19-1,0 1,0 0,0 0,0 0,0 0,0-1,-19 21,19-40,-20 20,20 0,-20-20,0 0,20 20,-20 0,0-20,20 0,-19 0,-1 0,0 0,20 0,-20 0,20 0,-20 0,20-20,-20 20,20 0,-19 0,19-20,0 20,0 0,-20 0</inkml:trace>
  <inkml:trace contextRef="#ctx0" brushRef="#br0" timeOffset="86987">15994 7699,'0'20,"20"0,-20-20,20 40,0-1,19-19,-19 20,20 0,-40-21,39 21,-19-20,-20 20,20-40,-20 20,20-1,0 1,-20 0,0-20,20 0</inkml:trace>
  <inkml:trace contextRef="#ctx0" brushRef="#br0" timeOffset="87403">16292 7759,'0'0,"-20"20,20 0,-20-1,0 1,20 0,-40 20,40-40,-39 20,39 19,-20-19,0 20,0-20,0 0,20-20,-19 19,19-19,0 20,0-20</inkml:trace>
  <inkml:trace contextRef="#ctx0" brushRef="#br0" timeOffset="90211">16907 6310,'0'0,"20"0,0 0,-1 0,1 0,-20-20,40 20,-20 0,0 0,19 0,1 0,-20 0,0 0,0 0,-1 0,1 0,0 0,0 0,0 0,-20 0,20 0,-1 20,1-20,-20 0,20 0,-20 0,20 0,-20-20,20 20,0 0,-20 0,0-19,19 19</inkml:trace>
  <inkml:trace contextRef="#ctx0" brushRef="#br0" timeOffset="90803">17224 6390,'0'0,"0"20,0-20,0 19,20 1,-20 0,0 0,20 0,0 39,-20-39,0 0,0 20,20-21,-20 1,20 20,-20-20,0-20,0 20,0 0,0-20,0 19,0-19,0 0</inkml:trace>
  <inkml:trace contextRef="#ctx0" brushRef="#br0" timeOffset="91675">17145 6965,'0'0,"20"0,-20 0,20 0,-20 0,20 0,-20 0,19 0,1 0,0-20,0 20,0 0,0 0,-1 0,1 0,0 0,0 0,0 0,0 0,-1 0,1 0,-20 0,20 0,0 0,0 0,-20 0,20 0,-20 0,0 0,20 0,-1 0,-19 0,20 0,-20 0,0 20,20-20,-20 0,20 0,0 0,-20 0,20 0,-20 0,19 0,-19 0,0-20</inkml:trace>
  <inkml:trace contextRef="#ctx0" brushRef="#br0" timeOffset="94835">16629 7858,'0'0,"20"0,-20 0,20-20,0 0,19 20,-19 0,20 0,0 0,-21 0,1 0,0 0,0 0,0 0,-20 0,20 0,-20 0,19 0,-19 0,20 0,-20 0,20 0,0 0,0 20,-20-20,20 0,-20 0,19 0,-19 0,20 0,0 0,-20 0,20 0</inkml:trace>
  <inkml:trace contextRef="#ctx0" brushRef="#br0" timeOffset="95474">16847 7640,'0'0,"0"20,0-20,0 20,0-20,0 39,0-19,0-20,0 40,0-40,0 20,0-1,20 1,-20-20,0 20,0 20,0-40,0 20,0-20,0 19,0-19,0 20,0 0,0 0,0-20,20 20,-20-20,0 20,0 0,0-40</inkml:trace>
  <inkml:trace contextRef="#ctx0" brushRef="#br0" timeOffset="96650">17324 7541,'0'0,"0"0,19 0,-19-20,0 20,20 0,0-20,0 0,20 0,-21 0,1 20,0 0,-20 0,20 0,0 0,0 0,-20 0,0 0,0 20,0-20,0 20,20-20,-20 20,19 0,-19 0,0 39,0-39,0 0,0 20,0-1,0 21,0-21,0 1,0-20,0 20,0-1,0-19,0 0,-19 0,19 20,0-40,-20 19,20-19,-20 20,20 0,0-20,-20 20,0-20,20 20,-20-20,20 0,0 0,-20 0,20 0,-19 0,-1 0,20-20,0 20,0-20,0 20,-20-20,20 20,0-39,0 39,0-20,0 0,0 20,20-20,-20 0,0 20,20 0,-1-20,1 20,20 0,-20 0,20 0,-1 0,1 0,-20 0,0 20,19 0,-19 0,0 0,0-20,-20 0,20 20,0-20,-20 0,0-20,19 0,-19 20</inkml:trace>
  <inkml:trace contextRef="#ctx0" brushRef="#br0" timeOffset="97346">17919 7580,'0'20,"0"-20,0 20,0-20,0 20,0 0,20-20,-20 0,20 20,-1 19,1-19,0 20,20-20,-40-1,40 1,-21 0,1 0,-20 0,40-20,-40 20,20-20,-20 19,20-19,-20 20,19 0,-19-20,20 20,-20-20,0 0,20 0,-20 20,0-20,0 0,20 0,-20 0,20 0,0 0,-20-20,0 20</inkml:trace>
  <inkml:trace contextRef="#ctx0" brushRef="#br0" timeOffset="97947">18256 7680,'0'0,"-20"0,20 19,0-19,-19 20,19 20,-20-20,0 0,20-1,-20 1,0 20,20-20,-20 0,1 39,19-39,-20 0,0 20,0-21,20 1,0 0,-20 0,20-20,0 20,0-20,0 20,-20-20,20-20,0 0</inkml:trace>
  <inkml:trace contextRef="#ctx0" brushRef="#br0" timeOffset="101282">18852 7382,'0'0,"0"20,0-20,0 0,0 20,0-20,0 19,0-19,0 40,0-40,0 20,0 20,0-1,19-19,-19 20,20 0,-20-1,0-19,20 20,0-20,-20-1,0-19,0 20,20 0,0-20,-20 40,0-40,0 20,0-20,19 0,-19 19</inkml:trace>
  <inkml:trace contextRef="#ctx0" brushRef="#br0" timeOffset="101954">18673 7759,'20'0,"-20"0,0 0,20 0,-20 0,19 0,-19 0,0-20,40 20,-40 0,20 0,20-20,-20 20,-1-20,21 20,0 0,-20 0,19 0,-39 0,20 0,-20 0,20 0,-20 0,20 0,-20-19,20 19,-20 0,20 0,-20 0,19 0,-19 0,20 0,0 0,0 0,-20 0,20 0,-20-20</inkml:trace>
  <inkml:trace contextRef="#ctx0" brushRef="#br0" timeOffset="103714">19705 7243,'-20'0,"0"0,20 0,-20 0,20 0,-20 0,20 0,-19 0,-1 0,20 0,0 0,-20 0,20 0,-20 0,20 0,-40 0,40 0,-19 20,19-20,-20 0,0 0,20 0,-20 0,20 0,-20 0,20 20,-20-20,20 0,-19 0,19 19,0-19,0 0,-20 0,20 20,0 0,0-20,0 0,0 20,0-20,0 20,0-20,0 20,0 0,0-20,0 19,0-19,0 20,0-20,0 40,0-40,0 20,0-20,0 39,0-39,0 20,0-20,0 0,0 20,20-20,-20-20,0 20,0-20,19 20,-19 0,20-19,0 19,-20 0,0 0,20 0,0 0,0-20,-1 20,1 0,0 0,20 0,-1 0,-19 0,0 20,40-1,-40-19,-1 20,1-20,-20 0,0 20,0 0,0-20,20 0,-20 20,0-20,0 20,0-20,0 20,0-1,0 1,0-20,0 20,0 0,0 0,0 0,0-20,0 19,-20 1,20 0,-20-20,20 20,-19 0,19 0,-20-20,0 19,20 1,-20-20,20 0,-20 0,20 20,-20-20,0 0,20 20,-19-20,19 0,0 0,-20 0,20 0,-20 0,20 20,-20-20,20 0,-20 0,20 0,-20-20,20 20,-19 0,-1 0,20-20,0 20,-20 0,20 0,0 0,0-20,-20 20,20 0,0 0,-20 0</inkml:trace>
  <inkml:trace contextRef="#ctx0" brushRef="#br0" timeOffset="106363">13057 9049,'20'0,"-20"0,0 0,20 0,-20-20,20 20,-20 0,0-20,39 0,-39 20,20-20,0 20,0-19,0-1,19 20,-19 0,0 0,0 0,0 0,-20 0,20 0,-20 0,0 20,0-20,0 0,0 19,20-19,-1 40,-19-40,0 20,0 0,20 0,-20-1,0 1,0 0,20 20,-20-20,20-1,-20 1,0-20,0 40,0-20,0-20,0 20,0 0,0-20,-20 19,20 1,-20-20,20 40,-20-20,1 0,-1-1,0 21,20-20,-40 0,20 0,-19 0,19-20,0 39,-20-39,40 20,-39 0,-1 0,20 0,0-20,20 0,-20 0,1 19,19-19,-20 0,0 0,20 0,0-19,-20 19,20-20,0 20,0 0,-20-20,20 20,0-20,0 20,0 0,0-20,0 0,0 1,0 19,0-20,0 0,20 0,-20 20,20-20,-20 20,20 0,0 0,-1-20,-19 20,20 0,0 0,0 0,-20 0,20 0,0 0,-1 0,1 0,0 20,0-20,0 20,0 0,-1-20,-19 20,40-20,-20 20,0-1,39 21,-39-20,0 20,40-21,-41 1,1 0,20 0,-20 0,19-20,-39 39,40-39,-20 0,-20 20,20-20,-20 0,20 0,-20 0,20 0,-20 0,0-20,19 20,-19-19</inkml:trace>
  <inkml:trace contextRef="#ctx0" brushRef="#br0" timeOffset="107042">13930 9188,'0'0,"0"0,20 19,-20-19,20 20,0 20,-20-40,20 40,0-1,19-19,-19 40,0-40,0-1,0 21,-1-20,1 0,0 0,-20 0,20-20,-20 19,20-19,-20 20,0-20,20 20,-20 0,20-20,-20 0,0 0,0 20,19-20</inkml:trace>
  <inkml:trace contextRef="#ctx0" brushRef="#br0" timeOffset="107578">14268 9207,'0'20,"-20"0,0 20,0-20,20 0,-40 19,21 1,-21-20,40 39,-40-39,20 0,20 0,-19 0,19 0,0-20,0 19,-20-19,20 20</inkml:trace>
  <inkml:trace contextRef="#ctx0" brushRef="#br0" timeOffset="108714">14486 8811,'20'0,"-20"0,0 0,20 0,-20 0,0-20,19 20,1 0,-20 0,20 0,-20 0,20 0,-20 0,20 0,-20 0,0 20,20-20,-20 0,0 19,0-19,0 20,0-20,0 40,0-20,0 0,0 0,-20 19,0-19,20 0,-20 20,20-21,-20 21,20-40,-20 20,20 0,-19-20,19 20,0-20,0 19,-20-19,20 0,0-19,-20 19,20-20,0 20,0-20,0 20,0-20,0 20,0-20,0 20,20-20,-20 20,39 0,-19 0,20 0,0 0,-1 0,1 20,0 0,19-20,-39 40,0-40,-20 0,20 20,-20-1,0-19</inkml:trace>
  <inkml:trace contextRef="#ctx0" brushRef="#br0" timeOffset="109250">15339 9049,'0'0,"0"20,0-20,0 19,0 41,0-40,20 0,-20-1,0 41,0-40,0 20,0-1,0 1,0-20,0 0,20-1,-20-19,0 20,0-20,20 20,-20 0,0-20,0 20,0-20,0 20,0-20</inkml:trace>
  <inkml:trace contextRef="#ctx0" brushRef="#br0" timeOffset="109978">15180 9327,'0'0,"20"0,-20 0,20 0,-20-20,0 20,20 0,-20 0,40 0,-20 0,-1 0,-19 0,20 0,-20 0,20 0,-20 0,20 0,0 0,-20 0,20 0,-20 0,19 0,-19 0,20 0,0 0,-20 0,20 0,-20 0,20 0,-20 0</inkml:trace>
  <inkml:trace contextRef="#ctx0" brushRef="#br0" timeOffset="110874">15815 8890,'0'0,"20"0,-20 0,20 0,0 0,20 0,19 0,1 20,-1 0,21-20,-21 20,1-20,-21 0,21 19,-40-19,-20 20,0-20,-20 0,0 20,20 0,-40 0,40 19,-39-19,39 0,-40 40,20-21,0 1,0 0,1-1,-21 1,40 0,-20-1,0 1,0 0,20 0,0-21,-19 21,19-40,0 20,0 0,-20-20</inkml:trace>
  <inkml:trace contextRef="#ctx0" brushRef="#br0" timeOffset="111434">16530 9207,'0'0,"0"0,0 20,0-20,20 20,0 20,-1 0,1-21,20 61,-20-60,19 19,-19 21,0-40,0 0,0-1,-20 1,0-20,0 0,0 20,20-20,-20 0,20 0,-20 20</inkml:trace>
  <inkml:trace contextRef="#ctx0" brushRef="#br0" timeOffset="112025">16887 9247,'0'0,"-20"20,0-20,20 20,0-20,-19 20,-1 0,-20 19,20-19,-20 40,21-41,-21 21,0 0,20-20,-19 19,39 21,-20-40,0 0,20-1,-20 21,20-40,-20 40,20-40,0 0</inkml:trace>
  <inkml:trace contextRef="#ctx0" brushRef="#br0" timeOffset="112713">17324 9069,'-20'0,"20"19,0-19,0 20,0 20,0-20,0 19,0 1,0 0,0 0,0-1,0 1,0 0,0-1,0 1,20 0,-20-20,0-1,0-19,0 20,0 0,0 0,0-20</inkml:trace>
  <inkml:trace contextRef="#ctx0" brushRef="#br0" timeOffset="113346">17224 9406,'0'0,"20"0,-20 0,0 0,20 0,0 0,0 0,0 0,19 0,-19 0,20 0,-1 0,21 0,-20 0,-20 0,-1 20,-19-20</inkml:trace>
  <inkml:trace contextRef="#ctx0" brushRef="#br0" timeOffset="115385">18137 8890,'0'0,"-20"0,1 0,19 0,-20 0,-20 0,0 0,20 20,-19-20,-1 0,40 0,-20 0,0 0,20 20,-19-20,-1 0,20 0,-20 0,20 0,-20 0,20 0,0 20,-20-20,20 19,-20-19,20 20,0-20,0 20,-20 0,20 0,0 0,0-20,0 39,0-19,0 0,0 0,0-20,0 20,0-1,0-19,0-19,20 19,-20 0,20-20,-20 20,40 0,-40-20,40 20,-21 0,21 0,-20-20,0 20,-20 0,20 0,-1 0,1 0,-20 0,20 0,-20 0,20 0,-20 20,0-20,20 0,-20 20,20-20,-20 0,0 20,20-20,-20 0,0 19,19 1,-19 0,20-20,0 40,-20-40,20 40,-20-40,0 19,20-19,-20 20,0 0,20 0,-20-20,0 20,0 0,0-1,0 1,0-20,0 20,0 0,0 0,0-20,0 20,0 0,0-1,0-19,-20 20,20-20,-20 20,20-20,0 0,0 20,-20-20,20 20,-20-20,20 0,0 0,-20 0,1 20,-21-20,40 0,-20 0,-20 0,20 0,1 0,-1 0,-20 0,20 0,0 0,20 0,-19 0,19 0,-20 0</inkml:trace>
  <inkml:trace contextRef="#ctx0" brushRef="#br0" timeOffset="117433">18891 6171,'0'0,"0"20,0-20,0 20,0 0,0 0,0 19,0-19,0 0,0 0,0 20,0-40,0 20,0 19,0-19,0 0,0 0,0-20,0 39,0-39,20 20,-20-20,0 20,0-20,0 20,0 0,0-20,0 20,0-20,0 0,0 19,0-19,0 20,0 0,0-20,0 20,20-20,-20 0,20 0,0 0,-20 0,19 0,-19 0,20 0,0-20,0 0,40 20,-21-20,1 20,-20 0,19 0,1-19,0 19,0 0,-21 0,21 0,-40 0,20 0,0 0,0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9:05:11.26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14228 8811,'20'0,"-20"0,20 0,-20 0,0 0,39 0,-19 0,0 0,40 0,-1 0,20 0,1 0,-1 0,1 0,39 0,-60 19,21-19,-21 0,20 20,1-20,19 20,-20-20,1 20,-21 0,41 0,-21-20,-20 20,-19-20,0 0,0 0,-21 0,-19 0,20 0,0 19,0-19,0 0,19 0,1 0,0 20,-1-20,-19 0,20 0,-40 20,-40-20,1 0,-1 0,-20 0,1 0,-40 0,19 20,1-20,19 0,-59 20,60-20,-60 20,39-20,1 0,19 0,1 0,-1 0,21 0,-1 0,-20 0,21 0,19 0,0 0,-20 0,40 19,-39-19,19 0,-20 20,40-20,-20 0,20 0,0 0,-19 0,-1 0,20 20,0-20,-20 0,20 0,-20 0,20 0,-20 0,0-20,0 20,1-20,-1 20,-20 0,40 0,-20 0,20 0,-20 0,1 0,19 0,0 0,-20 0,20 0,0 20,-20-20,20 0,0 0,0 0,20 0,-20 0,0 20,39-20,21 0,-1 0,41 20,39-20,-20 20,0 0,0-20,-40 0,-19 0,-1 19,-19-19,-20 0,-20 0,20 0,-1 0,-19 0,20 0,-20 0,20 0,20 0,-40 0,40 0,-1 20,-39-20,20 0,20 0,-40 0,20 0,19 0,-39 0,20 0,-20 0,20 0,0 0,0 0,-20 0,19 0,-19 0,20 20,0-20,20 0,-40 0,20 20,0-20,-1 0,-19 0,20 0,-20-20,0 0,0 20,0-20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9:05:13.36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16986 7501,'0'0,"20"0,-20 0,20 0,20 0,19 0,1 0,-21 20,21-20,-1 0,-19 0,20 20,-41-20,21 0,-20 0,-20 0,40 0,-20 0,-20 0,39 0,-19 0,0 0,0 0,0 0,-1 0,1 0,-20 0,20 0,0 0,0 0,0 0,0 0,-20 0,19 0,-19 0,20 0,-20 0,20 0,-40 0,0 19,-19-19,-21 0,-19 0,19 0,-39 0,20 0,-21 20,1 0,0-20,39 0,-19 20,-20-20,59 0,20 20,1 0,-1-20,0 0,20 20,-20-20,20 19,0-19,0 0,0 20,0-20,0 0,0 20,20-20,-20 0,20 0,0 0,19 20,41 20,39-21,0 1,20 0,-20 0,0 0,0 0,-40-20,-19 0,-21 0,1 0,-20 0,-20 0,0-20,20 20,-20 0,0-20,20 20,-20 0,0 0,19 0,1 0,-20 0,20 0,-20-20,0 20,20 0,-20 0,0 0,-20 0,0 0,20 0,-20 0,1 0,-21 0,20 0,-39 0,39 0,0 0,0 0,20 0,-20 0,20 0,-20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9:02:44.56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4346 7283,'-20'19,"20"21,0 0,0-20,0 0,0-1,0 1,0 0,-20 20,20-20,0 19,0-19,0 20,-20-20,20 0,0-1,0 21,0-20,0 0,0 19,0-19,0 0,0 20,0-1,0-19,0 20,0-20,0 20,0-21,0 21,0-20,-20 39,20-19,0 0,-19 0,19-21,0 21,-20 20,20-1,0-19,0 19,0-19,-20 20,20-21,-20 21,20-21,-20 21,20-20,0 19,0-19,-20 0,20-1,-19 1,19 19,-20 1,20 0,0-1,0 20,0 1,0-21,0 1,0-20,0 19,0 1,0-21,0 21,0-20,0-1,0 21,0-40,0-1,0 1,0-20,0 20,0-20,-20 20,20 0,0-20,0 20</inkml:trace>
  <inkml:trace contextRef="#ctx0" brushRef="#br0" timeOffset="4464">4306 7362,'0'-20,"20"20,-20 0,0-20,20 20,-20 0,20 0,-20 0,19 0,1 0,20 0,20 0,-1 0,1 0,-1 0,20 0,-19 0,0 0,19 0,-20 0,1 0,0 0,-41 0,21 0,-20 0,20-20,-21 20,21-19,-20 19,40-20,-1 0,1 0,-1 20,-19 0,19 0,-19 0,0-20,-1 20,21 0,-1 0,-19 0,0 0,-20 0,19 0,1 0,-20 0,0 0,0 0,-1 0,1 0,0 0,20 0,-20 0,19 0,-19 0,40 0,-40 0,39 0,-19 0,19 0,1 0,19 0,-19 0,19 0,-19 0,-1 0,-19 20,0-20,-1 0,-19 0,0 0,20 0,-40 0,19 0,21 0,-20 0,0 0,39 0,-19-20,39 20,-39 0,20 0,-1 0,1 0,-21 0,1 0,0 0,-20 0,19 0,-19 0,-20-20,20 20,0 0,0 0,0 0,-1 0,-19 0,20 0,-20 0,20 0,0 0,0 0,0 0,-1 0,1 0,20 0,-40 0,20 0,0 0,-1 0,-19 0,20 0,-20 0,20 0,-20 0,20 0,0 0,-20-19,20 19,-20 0,20 0,-20 0,19 0,1 0,-20 0,20 0,-20 0,20 0,-20 0,0 0,20 0,-20 19,0-19,0 20,20-20,-20 40,0-20,0 0,0 19,0 1,19 20,1-21,-20 1,0 0,0-1,20 1,-20 0,0-1,20-19,-20 20,20 19,-20-19,0 0,20-1,-20 1,19 0,-19 0,0-21,0 21,20 0,-20-20,0-1,0 21,0 0,0-20,20 19,-20 21,20-20,-20 19,0-19,0-1,20 1,-20-20,20 20,-20 19,0-39,0 20,0-20,0 19,20-19,-20 0,0 0,0-20,0 20,0 0,19-1,-19-19,0 40,0-40,0 20,0-20,0 20,0 0,0-1,0-19,0 20,0 0,0 0,20 0,-20-20,0 20,0-20,0 39,20-19,-20 0,0 0,0-20,0 40,0-21,20 1,-20 0,0-20,0 20,0 0,0-20,20 20,-20-20,20 0,-20 19,0-19,0 20,0 0,19-20,-19 20,0 0,0 0,0 0,20-20,-20 19,0-19,0 20,0 0,-20-20,1 0,19 0,0 0,-20 0,20 20,-20-20,20 0,-20 0,0 0,0 20,1 0,-21-20,20 0,0 19,-20-19,40 0,-19 0,-1 20,0 0,0-20,0 0,20 0,-39 0,39 0,-20 0,20 0,-20 0,0 20,20-20,-20 0,20 0,-39 0,39 0,-20 0,-20 20,20-20,0 20,-19-20,-1 0,0 19,1-19,-1 0,0 0,1 20,-1-20,20 0,-20 20,-19-20,19 0,0 0,1 0,19 20,-20-20,0 20,21-20,-21 20,0-20,-19 0,-1 0,-19 20,-1-20,21 0,-1 0,21 19,-1-19,0 0,1 20,-1-20,20 0,0 0,-39 0,19 20,-19-20,-1 20,0-20,41 0,-21 0,20 0,-20 0,40 0,-39 0,-1 0,0 20,1-20,-1 20,-20-20,1 0,-21 19,21-19,19 0,-19 0,-1 0,1 0,19 0,0 0,20 0,1 0,-1 0,0 0,0 0,-20 0,21 0,-1 0,-20 0,0 0,1 0,-21 0,20 0,-19 0,39 0,-20 0,1 0,-1 0,0 0,20 0,1 0,-21 0,40 0,-40 0,20 0,20 0,-39 0,19 0,0 0,0 0,-20 0,21-19,-1 19,-20 0,20 0,0 0,1 0,-21 0,40 0,-40 0,40 0,-20 0,1-20,19 20,-40 0,20 0,0 0,-20 0,1 0,19 0,0 0,-20 0,40 0,-19 0,19 0,-20 0,20 0,-20 0,0 0,20 0,-20 0,20 0,0 0,-20 0,20 0,0-20</inkml:trace>
  <inkml:trace contextRef="#ctx0" brushRef="#br0" timeOffset="6976">4266 8711,'0'0,"20"0,-20 0,20 0,-20 0,40 0,-1 0,1 0,20 0,-1-19,21 19,-21 0,20 0,-19-20,0 20,-1 0,1-20,-1 20,1 0,-21 0,21-20,-20 0,19 20,-19-20,0 20,-1 0,21 0,-21-20,1 20,0-19,-1 19,1 0,20-20,-1 20,-19 0,19 0,1 0,-1 0,1 0,-20 0,19 0,1 0,-1 0,-19 0,0 0,-1 0,1 0,0 0,-40 0,20 0,19-20,21 20,-1 0,21 0,-21 0,-19-20,19 20,-19 0,0-20,0 20,-1 0,21 0,-1-20,-39 20,20 0,-1-19,21 19,19 0,1 0,19-20,-39 20,19 0,-20 0,1 0,0 0,-21 0,21 0,-40 0,19 0,-19 0,40 0,-41 0,1 0,-20 0,20-20,-20 20,20 0,-20 0,0-20,20 20,0 0,-20 0,20 0,-20 0,19 0,-19 0,20 0,-20 0,20 0,0 0,-20 0,20 0,-20 0,0 0,20 0,-20 0,0-20,19 20,1 0,-20 0,20 0,-20 0,20 0,-20 0,0 0,20 0,0 0,-20-20</inkml:trace>
  <inkml:trace contextRef="#ctx0" brushRef="#br0" timeOffset="9609">6251 7203,'0'20,"0"-20,0 20,0-20,0 20,0 0,0 19,0-19,0 0,0 20,0-1,0 21,0-20,0-1,0 1,20 0,-20-1,0 1,0 0,0-1,19-19,-19 20,0 0,0-21,0 1,0 20,0-20,0 0,0 0,0 19,0-19,0 20,0-20,0 19,0-19,0 0,0 20,0-20,0-1,0 1,0 40,0-40,0 19,0-19,0 20,20 19,-20-39,0 20,20 0,-20-21,0 21,0-20,0 20,0-21,0 21,0-20,0 0,20 20,-20-40,0 19,0 21,0-40,0 20,0 20,0-40,0 19,0 21,20-20,-20 0,0 19,0-19,0 0,0 20,0 0,0-21,20 1,-20 20,0-40,0 20,0 19,0-19,20 20,-20-20,0 0,0 0,0-1,0-19,0 40,0-40,0 20,0-20,19 40,-19-21,0 1,0 0,0-20,0 20,0 0,0 0,0-1,20-19,-20 40,0 0,0-20,20 0,-20 19,20-19,-20 0,0-20,0 20,0 0,0-1,0-19,0 20,0-20,0 20,20-20,-20 20,0 0,20-20,-20 20,0-20,0 0,0-20,19 0,-19 0</inkml:trace>
  <inkml:trace contextRef="#ctx0" brushRef="#br0" timeOffset="14991">4762 6211,'0'0,"20"0,-20 0,0 0,20-20,0 0,0 20,20 0,-21-19,1 19,20-20,-40 20,20 0,0 0,-1 0,-19 0,0 0,20 0,-20 20,0-20,0 19,20-19,0 40,-20-40,0 20,0 0,20 0,-20-1,0 1,0 0,0 0,0-20,0 40,0-40,0 20,-20-20,0 19,20-19,0 20,-20 0,20-20,-20 0,20 0,-19 20,-1-20,20 0,0 0,0-20,0 20,20-20,-20 20,19-20,21 1,-40 19,40 0,-40 0,20 0,-20 0,20 0,-20 0,0 0,19 0,1 19,-20-19,0 0,20 20,-20-20,0 20,0-20,0 20,20 0,-20 0,0-20,0 39,0-19,0 0,0 0,0 39,0-39,0 0,0 0,0 20,0-21,0 1,0-20,-20 20,0 0,20 0,0-20,-20 20,20-20,-19 19,-1-19,0 0,20 20,-40 0,40-20,-20 0,0 20,1-20,-1 0,20 0,-40 0,40 0,-20 0,20-20,0 20,-20-20,20 20,0 0,-19 0,19-20,-20 20,20 0,0-19,0 19,0 0</inkml:trace>
  <inkml:trace contextRef="#ctx0" brushRef="#br0" timeOffset="15687">5437 6509,'20'0,"-20"39,20-39,0 20,-20 0,20 0,-1 20,1-21,-20 1,20 0,-20-20,20 40,-20-40,20 20,-20-20,20 20,-20-20,0 19,19-19</inkml:trace>
  <inkml:trace contextRef="#ctx0" brushRef="#br0" timeOffset="16663">5715 6489,'0'0,"0"20,-20-20,0 0,20 20,0-20,-20 19,20 1,-19 0,19-20,-20 0,20 20,0-20,0 20,-20 0,20-20,0 19,0-19,-20 0,20 20,0-20,0 20,0 0,-20-20,20 20,0-20,-20 0,20 20,0-20,0 0,0 20,0-1,-19-19,19 0,0 0,0 20,0-20,-20 0,20 20,0-20,0 0,0 20,0 0,0-20,-20 0,20 20,0-20,0 19,-20-19,20 0</inkml:trace>
  <inkml:trace contextRef="#ctx0" brushRef="#br0" timeOffset="17448">6747 6648,'0'0,"20"0,-20 19,0-19,20 0,-20 0,19 0,-19 0,20 0,0 0,-20 0,20 0,-20 0,20 0,-20-19,20 19,-1 0,21 0,-20 0,-20 0,40 0,-40 0,20 0,-20 0,19 0,-19 0,20 0,0 0,-20 0,0-20,20 20,0 0,0 0</inkml:trace>
  <inkml:trace contextRef="#ctx0" brushRef="#br0" timeOffset="18311">7382 6251,'0'0,"0"0,0 20,20-1,-20-19,0 40,0-40,20 40,-1-20,-19 19,0-19,20 20,-20-20,20 0,-20 19,0-39,0 20,20 20,-20-20,20 19,-20-19,0-20,0 20,20-20,-20 20,0 0,0-20,0 20,0-20,19 0,-19 19,0-19,20 20,-20 0,0-20,0 20,20 0,-20 0,0-20,0 19,0-19,0 20,20-20,-20 0,0 20,0-20,0 20,-20-20</inkml:trace>
  <inkml:trace contextRef="#ctx0" brushRef="#br0" timeOffset="20263">2917 7580,'0'0,"0"-20,20 20,-20 0,0 0,20 0,0 0,-20-19,19 19,-19 0,20-20,0 20,20 0,-1-20,-19 20,20 0,-20 0,39 0,-39 0,0 0,20 20,-40-20,20 0,-20 20,19-20,-19 19,0-19,0 20,0 0,20 0,-20 20,0-20,0 19,0-19,0 20,0-20,0 19,-20-19,20 0,-19-20,19 40,0-40,-20 19,20 1,-20-20,0 20,0 0,20-20,-39 20,39 0,-20-20,20 0,-20 0,20 0,-20 0,20 20,-20-20,20 0,-20 0,20-20,0 20,-20 0,20-20,0 20,0 0,-19 0,19-20,-20 20,20 0,0-20,0 20,0-20,0 0,0 20,0 0,0-19,20 19,-20 0,0 0,19 0,-19 0,20 0,0 0,0 0,0 19,20 1,-1 0,1 0,-20-20,19 40,-19-40,0 20,0-1,-20-19,20 0,-20 0,0 20,0-40,0 1</inkml:trace>
  <inkml:trace contextRef="#ctx0" brushRef="#br0" timeOffset="20831">3612 7660,'0'0,"0"20,0-20,0 19,19 21,-19-40,20 40,20-20,-40-1,20 21,0-20,-1 20,1-40,-20 19,20-19,-20 40,20-40,-20 0,0 20,0-20,20 0,-20 20,20-20,-20 0,0 20,0-20,0 0,20 20,-20-1,0-19,-20 0</inkml:trace>
  <inkml:trace contextRef="#ctx0" brushRef="#br0" timeOffset="21391">3850 7680,'-20'0,"20"19,-20 1,20 0,-20 0,20-20,-40 40,40-1,-39-19,19 20,20-40,-20 20,20-1,0 1,-20 20,0-20,20-20,0 20,0-20,0 20</inkml:trace>
  <inkml:trace contextRef="#ctx0" brushRef="#br0" timeOffset="22303">2977 9247,'0'0,"39"0,1 0,0 0,19 0,-19 0,19 0,1 0,-1 0,1 20,-20-20,-21 0,1 0,-20 20</inkml:trace>
  <inkml:trace contextRef="#ctx0" brushRef="#br0" timeOffset="22975">3076 9009,'0'0,"0"20,0-20,0 20,0 0,20-1,-20-19,0 40,19-20,-19 0,0 0,0-20,0 39,0-39,0 20,0 20,0-20,0 0,0-1,0 1,0 0,0-20,0 20,0 0,0 0,0-1,0-19,0 20,0 0,0 0,0-20,0 20,0-20,0 20,0-20,0 20,-19-20</inkml:trace>
  <inkml:trace contextRef="#ctx0" brushRef="#br0" timeOffset="24039">3830 8950,'0'0,"0"19,0-19,0 40,0-40,0 20,0 20,0-21,0 1,0 20,0 0,0-21,0 21,0 0,0 0,0 19,0-39,0 20,0-21,0 21,0-40,0 20,0-20,0 20,0-20,0 20,0 0,0-20,-20 0,20 19,0-19,0 20,-20-20,20 0,0 20,0-20,0 0,0 20</inkml:trace>
  <inkml:trace contextRef="#ctx0" brushRef="#br0" timeOffset="31887">4882 7600,'-20'0,"20"20,0-20,0 0,0 20,-20 0,0-20,20 20,0-1,-20 1,20 0,0-20,-20 20,0 0,20 19,0-39,0 20,-19 20,19-20,0 0,0-1,0 21,0-20,0 0,0 20,19-21,-19 1,0 0,20-20,-20 20,20 0,-20-20,20 20,-20-1,20 1,0-20,0 0,-1 0,-19 20,20-20,0 0,-20 0,20 0,-20 0,40 0,-40 0,19 0,1 0,0 0,0-20,-20 20,0-20,0 20,20 0,-20-19,0 19,0-20,0 20,0-20,20 0,-20 20,0-20,0 20,0-20,0 1,0-1,0 20,-20-20,20 20,-20 0,20-20,-20 20,20-20,-20 20,0 0,20 0,-19 0,19 0,-20 0,20 0,0 20,-20-20,0 0,20 20,0-20,-20 20,20-20,0 39,0-39,0 20,0 0,0 0,0 0,0 0,0-1,0-19,0 20,0-20,0-20,0 1,0 19</inkml:trace>
  <inkml:trace contextRef="#ctx0" brushRef="#br0" timeOffset="32470">5278 7779,'0'0,"0"20,20-1,0 1,-20 20,40-20,-20 0,0 19,-1 1,1-20,0 0,-20-20,0 20,20-1,-20-19,0 0,0 20,0-20,20 0,-20 20,0-20,0 0,0 20</inkml:trace>
  <inkml:trace contextRef="#ctx0" brushRef="#br0" timeOffset="33078">5477 7779,'0'20,"0"-1,0 1,-20-20,20 20,-20 0,20-20,0 20,-20 0,1 19,19-19,-20 0,0 20,20-20,0-1,0 1,-20 0,20 0,0-20,0 20,0-20,0 20,0-1,-20-19,20 20,0-20,0 20,0-20,-20 0</inkml:trace>
  <inkml:trace contextRef="#ctx0" brushRef="#br0" timeOffset="34374">5675 7660,'0'0,"0"-20,20 20,-20 0,0 0,20 0,-20-20,0 20,0-20,20 20,0 0,-20 0,0 0,20 0,-20 0,19 0,-19 0,0 20,0-20,0 0,0 20,0-20,0 20,0-20,0 20,0-1,0-19,0 20,0-20,0 40,0-40,0 20,0 0,0-20,0 19,0 1,0-20,-19 0,19 20,0-20,-20 0,20 20,0-20,-20 20,20 0,0-20,0 0,20 0,-20 0,20 0,-20 0,19 0,-19 0,40 0,-20 0,0 0,0 0,-20 0,19 0,-19 0,20 0,0 0,-20 0,20 0</inkml:trace>
  <inkml:trace contextRef="#ctx0" brushRef="#br0" timeOffset="37158">6707 7878,'0'0,"0"0,20 0,-20 0,20 0,-20 0,20 0,-20 0,20 0,-1 0,-19-20,0 20,20 0,-20 0,20 0,-20 0,0 0,20 0,0 0,-20 0,0-20,20 20</inkml:trace>
  <inkml:trace contextRef="#ctx0" brushRef="#br0" timeOffset="38335">7084 7640,'20'0,"-20"0,0-20,20 20,0 0,-20-20,0 20,0 0,20 0,-1 0,1-20,0 20,20 0,-20 0,-1 0,21 0,-40 0,20 0,-20 0,0 20,20-20,-20 0,0 20,0-20,0 20,0-20,0 20,0 0,0 19,0 1,-20-20,20 19,-20 1,20-20,-20 0,20 19,-20 1,1-20,19 0,0 0,-20 0,20-1,-20-19,20 0,-20 20,20-20,-20 0,20 0,-20 0,20 20,0-20,-19 0,-1 0,20 0,-20 0,20-20,0 0,-20 20,20 0,0 0,0-19,0 19,0-20,0 20,0-20,0 0,0 20,0 0,0-20,20 20,-20 0,20 0,-20-20,20 20,-1 0,1 0,0-20,0 20,-20 0,20 0,-20 0,20 0,-1 20,1-20,-20 20,20-20,-20 20,20 0,-20-20,0 20,20-20,0 0,-20 20,0-20,0-20,20 20,-20-20</inkml:trace>
  <inkml:trace contextRef="#ctx0" brushRef="#br0" timeOffset="38942">7660 7640,'0'0,"20"20,-1 0,-19-1,40 21,-40-20,20 0,20 0,-40-1,19 1,-19 0,0 0,20-20,0 20,-20 0,0-20,0 0,20 0,-20 19,0-19,0 0,20 0,-20 20,0-20,0 0,20 0,0 0,-20 20,0-20,0 20,19-20,-19 0,20 0,-20 0</inkml:trace>
  <inkml:trace contextRef="#ctx0" brushRef="#br0" timeOffset="39686">7938 7620,'0'20,"-20"-20,20 0,0 20,-20 0,20-1,-20 1,20-20,-20 40,20-20,0 0,-20-1,0 1,20 20,-19-20,19 0,-20-20,20 19,0-19,0 20,0-20,0 20,-20-20,20 20,0-20,0 20,0-20,0 20,0-20,0 0,0 20,-20-20,20 0,0 19,0-19,0 20,-20-20</inkml:trace>
  <inkml:trace contextRef="#ctx0" brushRef="#br0" timeOffset="43894">4723 9128,'0'0,"20"0,-20-20,0 20,0-20,19 20,-19-19,0 19,0 0,20 0,-20-20,0 20,20 0,0 0,-20-20,0 20,20 0,-20-20,0 20,20 0,0 0,-1 0,1 0,-20 0,20 0,0 0,-20 0,20 20,-20-20,0 0,0 20,20-20,-20 0,0 20,19-1,-19 1,0 0,0 0,0 0,0 0,0-1,-19 1,-1 0,20 0,-20-20,0 20,0-20,20 20,-20-20,20 20,-19-20,19 0,-20 0,20 19,-20-19,20 0,-20 0,20 0,-20 0,20-19,0 19,20 0,0-20,0 20,0 0,39 0,-19 0,-20 0,19 0,-19 0,0 20,0-20,-20 0,0 19,0-19,0 20,0-20,0 20,0-20,0 20,0-20,0 20,0-20,0 20,0-1,0-19,0 20,0-20,0 20,-20-20,0 40,20-40,-40 20,40 0,-39-1,19 1,0-20,-20 20,21-20,-1 20,0-20,0 0,0 0,0 0,20 0,-20 0,1 0,19 0,0-20,-20 20,20-20,0 20,0 0,-20 0,20-20,0 20,0 0,-20 0</inkml:trace>
  <inkml:trace contextRef="#ctx0" brushRef="#br0" timeOffset="44606">5497 9287,'0'0,"20"20,-20 0,19-1,1 1,-20 0,40 20,-40-40,20 20,-20-20,20 19,-1-19,-19 20,20 0,-20-20,0 20,20-20,-20 0,40 20,-40 0,0-20,20 0,-20 20,20-20,-20 0,0 0,19 0,-19 19,20-19,-20 0,0 0,20 0,-20 20,0-20,20 0,-20 20,0-20,20 0,0 0</inkml:trace>
  <inkml:trace contextRef="#ctx0" brushRef="#br0" timeOffset="45302">5874 9426,'0'0,"-20"20,20-20,0 19,-40-19,40 20,-20 0,1 0,-1-20,20 20,-40 0,40 0,-20-1,0 1,0 0,1 0,19 0,-40-20,40 20,0-1,-20-19,0 20,20-20,0 0,0 20,-20-20,20 20,0-20,0 20</inkml:trace>
  <inkml:trace contextRef="#ctx0" brushRef="#br0" timeOffset="50925">6945 9247,'0'0,"20"0,-20 0,0-20,20 20,-20 0,20-20,-20 20,40 0,-40 0,39 0,-39 0,20 0,-20 0,20 0,-20 0,20 0,-20 0,39 0,-39 0,20 0,-20 0,20 0,0 0</inkml:trace>
  <inkml:trace contextRef="#ctx0" brushRef="#br0" timeOffset="51957">7461 8791,'0'0,"0"20,0-20,0 19,0-19,0 40,0-20,0 0,0 20,0-1,0 1,0-20,0 19,0 1,0 0,0-20,20-1,-20 21,0-20,0 0,0 0,0-20,0 20,0-20,0 19,0 1,0-20,0 20,0-20,0 20,0-20,0 20,0 0,0-20,0 19,0-19,0 20,20-20,-20 0,0 20,0 0,0-20,0 20,0-20,0 20,20-20,-20 20,0-1,0-19,0 20,0-20</inkml:trace>
  <inkml:trace contextRef="#ctx0" brushRef="#br0" timeOffset="54869">2858 10934,'0'0,"0"0,0 20,-20 0,-20-1,40 21,-20 0,0-20,0 19,1 1,19-20,-20 20,20-1,-20-19,0 20,20-1,0 21,-20 0,20-21,0 1,0 0,0-1,0 1,0-20,0 0,20 19,-20-39,0 20,0 20,20-40,0 20,-20-20,20 39,-20-39,19 0,1 20,0-20,-20 0,40 20,-40-20,20 20,0-20,-1 0,21 0,-20 0,0 20,0-20,-20 0,19 0,1 0,-20 0,20-20,-20 20,20-20,-20 20,20-20,0 20,-20-20,19 20,-19-39,20 39,-20-20,20 0,0 0,-20-20,0 40,0-39,0 39,0-20,0 0,0 0,0 20,0-20,0 20,0-19,-20 19,0 0,20-20,-20 20,1-20,-1 0,20 20,-20 0,20 0,-20-20,20 20,-20 0,0 0,20 0,-19 0,-1 0,20 0,-20 0,0 0,20 0,-20 0,20 20,0-20,-20 0,20 0,0 20,0-20,-19 20,-1 0,20 19,0-39,-20 20,0 20,20-40,0 39,0-39,0 20,0-20,0 20,0-20,0 20,0 0,0-20,0 20,0-20,0 0,0 20,0-20,20 0,-20 19,0 1,0-20,0 0,20 0,-20 20,0-20,0-20,39 0</inkml:trace>
  <inkml:trace contextRef="#ctx0" brushRef="#br0" timeOffset="55629">3354 11351,'0'0,"19"0,-19 0,20 19,0-19,-20 20,20 0,0 0,0 0,-1 20,1-21,0 1,0 20,0-20,0 19,0-19,-1 20,21 0,-20-1,0-19,0 0,-20-20,19 20,-19-20,20 0,-20-20</inkml:trace>
  <inkml:trace contextRef="#ctx0" brushRef="#br0" timeOffset="56477">3711 11410,'-20'0,"20"0,0 0,-20 0,20 20,-20 0,20-20,-20 40,20-21,-19 1,-1 0,20 0,-20 20,0-40,20 19,0 21,0-20,-20 0,20 0,-20-1,20 1,0 0,0 0,0-20,-20 20,20-20,0 20,0-20,0 20,0-1,0-19,-19 0</inkml:trace>
  <inkml:trace contextRef="#ctx0" brushRef="#br0" timeOffset="58285">4088 11112,'0'0,"20"0,-20-19,0 19,0 0,20 0,-1 0,1-20,-20 20,20 0,-20 0,20 0,-20 0,0 0,0 20,0-20,20 0,-20 19,20 1,-20 0,0 0,0 0,0 0,0 0,0-1,0 1,0 0,0-20,-20 40,0-40,20 20,0-20,-20 19,20 1,-20-20,0 0,1 20,19-20,-40 20,20 0,0-20,20 0,-20 0,20 0,-20 0,20 0,-19 0,19-20,0 0,0 20,0-20,0 20,0 0,0-20,0 20,19 0,-19-19,0-1,20 20,-20 0,20 0,-20-20,0 20,20 0,0 0,-20 0,20 0,-20 0,0 0,20 0,-20 0,0 20,19-20,-19 0,20 0,-20 20,0-20,20 0,-20 0,20 19,-20-19,20 0,0 20,-20-20,0 20,19-20,-19 0,20 0,-20 0,0 0,20 0,0 0,-20 0,20 0,-20 20,0-20,20 0,-20 0,0 0</inkml:trace>
  <inkml:trace contextRef="#ctx0" brushRef="#br0" timeOffset="60637">4901 11251,'0'0,"0"20,0-20,0 40,0-20,-19 39,19-19,0 20,0-1,0 1,19-21,-19 1,0 19,20-39,-20 20,0-20,0 0,0 0,0-20,0 19,0-19,0 20</inkml:trace>
  <inkml:trace contextRef="#ctx0" brushRef="#br0" timeOffset="61421">4663 11549,'0'0,"0"0,20 0,-20 0,20 0,-20 0,20-20,0 20,-1 0,41 0,-60 0,20 0,20 0,-21 0,1-20,20 20,0 0,-21 0,1 0,20 0,-40 0,20 0,-20 0,20 0,-20 0,0-19,20 19,-20 0</inkml:trace>
  <inkml:trace contextRef="#ctx0" brushRef="#br0" timeOffset="62045">5398 11132,'0'0,"19"20,-19 0,20 0,-20 20,20-40,0 39,-20-19,40 20,-40-1,39 1,-19-20,-20 0,40 20,-40-40,20 19,-20 1,19 0,1-20,-20 20,0-20,20 0,-20 20,0-20,0 0,20 0,-20 20,0-1,20-19,0 0,-20 20,0-20,20 0,-20 20,0-20,0 0,0 20</inkml:trace>
  <inkml:trace contextRef="#ctx0" brushRef="#br0" timeOffset="62733">5854 11152,'-20'0,"20"0,-20 0,20 20,0-20,-20 20,1 20,19-40,-20 39,0 1,-20-20,40 19,-20 1,0-20,1 20,-1-20,20-1,-20 21,0-40,20 20,0 0,0 0,-20-20,20 19,0 1,0-20,0 0,0 20</inkml:trace>
  <inkml:trace contextRef="#ctx0" brushRef="#br0" timeOffset="64549">6152 11430,'0'0,"19"0,-19 0,20 0,-20 0,40 0,0 0,-1-20,-19 20,20 0,0-20,-21 20,1 0,20 0,-40 0,20 0,-20 0,20 0,-20 0,19 0,1 0,0 0,0 0,-20 0,20 0</inkml:trace>
  <inkml:trace contextRef="#ctx0" brushRef="#br0" timeOffset="65444">6985 10795,'0'0,"-20"0,20 20,0 0,0-20,0 39,0-19,-20 0,20 20,0-1,0 1,0-20,0 0,0 39,0-39,0-20,0 40,0-20,0 0,0-1,0 1,0 0,0 20,0-40,0 20,0 19,0-19,20-20,-20 40,0-20,0 0,0-20,0 19,0 21,0-40,0 20,0 0,0-20,0 39,0-19,0 0,0 0,0-20,0 20,20 0,-20-20,0 19,0-19,0 20,20-20</inkml:trace>
  <inkml:trace contextRef="#ctx0" brushRef="#br0" timeOffset="77132">6826 8255,'0'0,"20"0,-20 0,20 0,0 0,0 0,39 0,-19 0,19 0,1 0,-1 0,21 0,-21 0,41 0,-21-20,-20 20,21 0,-40 0,-1 0,1 0,0 0,-21 0,1-20,-20 20,20 0,-20-20,20 20,-20 0,20 0,-20-19,20 19,-20 0,20 0,-20 0,19 0,-19-20,20 20,0 0,0 0,-20-20,20 20,-20 0,0 0,20 0,-1 0,-19 0</inkml:trace>
  <inkml:trace contextRef="#ctx0" brushRef="#br0" timeOffset="78637">4723 9902,'20'0,"-20"0,19 0,-19-20,20 20,0 0,0 0,0 0,0-20,19 20,-19 0,0 0,0 0,0 0,0 0,19 0,1 0,-20-20,0 20,19 0,-19 0,0 0,0 0,-20 0,20 0,-20 0,20 0,-1 0,-19 0,20 0,0 0,0 0,0 0,39 0,-39 0,20 0,-20 0,39 0,-19 0,19 0,-39 0,20 0,0 0,-20 0,19 0,-39 0,20 0,-20 0,20 0,0 0,-20 0,20 0,-20-19,19-1,1 20</inkml:trace>
  <inkml:trace contextRef="#ctx0" brushRef="#br0" timeOffset="103018">13871 7263,'20'0,"-20"0,19 20,1-20,20 0,20 0,-1 0,20 0,1 0,-1 0,-19 0,19 0,0 0,21 0,-1-20,-20 20,40-20,20 20,0-20,-59 20,78 0,1 0,-40 0,20 0,0 0,-40 0,0 0,1 0,-41 0,20 0,-19 0,0 0,-21 0,1 0,0 0,19 0,-19 0,-20-20,0 20,19 0,-39-20,20 20,20 0,-20 0,19 0,-19 0,40 0,-21 0,1 0,20 0,-21 0,21 0,19 0,0 0,1 0,39 0,-20 0,20 0,-39 0,-41 0,21 0,-40 0,0 0,19 0,-19 0,0 0,0 0,19-19,-39 19,40 0,-20-20,0 20,0 0,-1-20,1 20,0 0,0 0,0 0,0 0,0 0,-20 0,19-20,1 20,0 0,-20 0,0 0,0 20,0-20,0 20,0 19,0 1,0-20,20 39,-20-39,0 40,0-20,20-21,-20 21,0 0,0 19,20 1,-20-1,0 1,19-1,1 1,-20-20,0 19,0-19,20 19,0-19,-20 0,0 19,20-19,-20 0,0-20,0 19,0 1,0-20,0 0,0 19,0 21,0-21,0-19,0 20,20 0,-20 19,19 1,-19-1,0-19,20 39,-20-39,0 0,0 19,0-19,20 0,-20-1,0 1,0-20,0 20,0-21,0 21,0 0,0-20,0 19,0-19,0 20,0-20,0 0,20-20,-20 19,0 1,0 0,0 0,0-20,0 20,0 0,0-1,0-19,0 20,0-20,0 20,0-20,-20 0,0 0,20 20,0-20,-20 0,1 0,-1 0,0 0,-20 20,20-20,-19 0,-1 0,20 0,-19 0,-1 0,0 0,0 0,1 0,-21 0,1 0,19 0,-19 0,19 0,-40 0,21 0,-1 0,1 0,-1 0,21 0,-1 0,0-20,-19 20,19 0,-20 0,1-20,-1 20,-19 0,0-20,-1 20,1 0,0-20,19 20,1 0,19 0,0 0,-19 0,-1 0,1 0,-1 0,40 0,-20 0,1 0,-1 0,0 0,1 0,-21 0,1 0,-1 0,1 0,-41 0,1 0,-20-19,40 19,-1 0,1 0,0 0,19 0,1 0,19 0,-20 0,21 0,19 0,-20 0,0 0,1 0,-21 0,20 0,1 0,-21 0,40 0,-19 19,-1-19,-19 0,-1 0,40 0,0 0,0 0,-39 0,59 0,-20 0,0 0,0 0,1 0,-1 0,20 0,-40 0,40 0,-20 0,-19 0,19-19,0 19,0 0,0 0,0 0,0 0,20 0,-19 0,-1 0,20 0,-20 0,20 0,-20 0,20 0,-20 0,0 0,20 0,-19 0,19 0,0 0,-20 0,20 0,-20 0,0 0,20 0,-20 0,20 0,-20 0,20 0,-20 0,1 0,19 0</inkml:trace>
  <inkml:trace contextRef="#ctx0" brushRef="#br0" timeOffset="105043">13831 7203,'0'0,"20"0,-20 0,0 0,0 20,0-20,20 0,-20 20,0-20,0 20,0-20,0 0,0 20,0-1,20 21,-20 0,19-20,-19 19,0 1,20 20,-20-21,0 21,0-20,0-1,0 1,0-20,0 39,0-19,0-20,0 19,0-19,0 40,0-20,0-1,0 1,0 0,20-1,-20 1,0 0,0-1,0-19,0 20,0 0,0-1,0-39,0 40,0-20,0 0,0-1,0 21,0 0,0-20,0 19,0 1,0 0,0-1,0-19,0 0,0 20,0-20,0 0,0-1,0 1,0-20,0 40,0-40,-20 20,20-20,0 20,0-1,0-19,0 20,0-20,-20 20,20-20,0 20,0 0,0-20,0 20,0-20,-19 0,19 19,0 1,0 0,0-20,0 0,0 20,0-20,0 20,0-20,0 20,0 0,0-20,0 19,0-19,0 20,0-20,0 0,0 20,0 0,19 0,-19-20,0 20,0-20,0 19,0 1,0-20,0 20,0-20,20 0,-20 20,0-20,0 20,0-40,0 0,40 0</inkml:trace>
  <inkml:trace contextRef="#ctx0" brushRef="#br0" timeOffset="106515">16391 7263,'0'0,"0"20,0-20,0 19,0 1,0 20,20 20,-20-1,20 60,-1-20,-19 20,20 0,0 1,0-1,-20-20,0-20,0 20,20-19,-20-1,0-19,20-1,-20-19,0 0,0-1,0 1,0-20,0 0,0 0,0-1,0 1,0 0,0-20,0 40,0-20,0-1,0 1,0 0,0 0,0 0,0-20,0 20,0-20,0 19,0 1,0 0,0-20,0 40,0-20,0-20,0 39,0-39,0 20,0 20,0-40,0 20,0-20,0 39,0-39,0 20,0-20,0 20,20-20,-20 0,0 20,0 0,0-20,0 20,0-20,0 20,0-20,0 19,0 1,0-20,0-20,-20 20</inkml:trace>
  <inkml:trace contextRef="#ctx0" brushRef="#br0" timeOffset="108363">13930 8434,'20'0,"-20"0,0 19,20-19,0 0,0 0,0 0,-1-19,21 19,20-20,39 0,-20 0,1 0,39 20,-40 0,-19 0,19-20,-20 1,-19 19,-20-20,0 20,19-20,1 0,-20 20,20 0,-1-20,1 0,20 20,-21 0,21 0,-1 0,21 0,39 0,-20 0,0 0,20 0,20 0,-40 0,40 0,-59 0,-21 0,-19 0,39 0,-19 0,-1 0,1 0,19 20,-19-20,19 20,-19-20,19 0,-19 0,19 20,-19-20,-1 0,1 0,-1 0,1 0,-1 0,21 0,-41 0,41 0,-21 0,-19 0,-20 0,19 0,-19 0,40 0,-40 0,-1 0,1 0,40 0,-40 0,19 0,-19 20,20-20,-20 0,0 0,19 0,-39 0,20 0,-20 0,20 0,20 0,-40 0,19 0,-19 0,20 0,0 0,-20 0,20 0,-20 0,20 0,-20 0,20 0,0 0,-1 0,1 0,0 0,-20 0,20 0,-20 0,20 0,-20 0,20 0,-1 0,-19 0,0-20,0 0</inkml:trace>
  <inkml:trace contextRef="#ctx0" brushRef="#br0" timeOffset="109610">14149 6330,'0'0,"19"0,-19 20,0-20,0 20,0 0,0 0,0 19,0-19,0 0,0 0,0 19,-19-39,19 20,0 0,-20-20,20 0,20 0,-20 0,19 0,21 0,0-20,-20 20,39 0,-19 0,0-20,19 20,-39 0,20 0,-21 0,-19-19,20 19,-20 0,20 0,-20 0,0 0</inkml:trace>
  <inkml:trace contextRef="#ctx0" brushRef="#br0" timeOffset="110178">14506 6290,'20'20,"-20"20,0-40,0 40,0-1,19-19,-19 20,0-20,20 19,-20 1,0-20,0 20,0-1,0 1,20-20,-20 20,0-1,0-39,0 20,0 20,0-20,0-1,0 1,0 0,0 0,20 0,-20-20,0 20,0-20,0 20,0-1</inkml:trace>
  <inkml:trace contextRef="#ctx0" brushRef="#br0" timeOffset="110762">14863 6469,'0'0,"0"0,20 20,0 0,-20 0,39 19,-19 21,0-40,20 39,-20-19,19 0,1-1,-20 21,19-40,-19-1,20 1,-40 0,20-20</inkml:trace>
  <inkml:trace contextRef="#ctx0" brushRef="#br0" timeOffset="111362">15121 6429,'0'20,"0"20,-20-20,0 19,20-19,-20 0,1 20,19-20,-20 19,0-19,20 20,-20-40,0 40,20-21,0 1,-20 0,20 0,-20 0,20 19,-19-39,19 20,-20 20,0-40,20 20,0 0,0-20,-20 0,20 20,0-20,0 0,0 19</inkml:trace>
  <inkml:trace contextRef="#ctx0" brushRef="#br0" timeOffset="112258">16808 6687,'0'0,"20"0,-20 0,19 0,41-20,-1 1,-19 19,0 0,-1-20,1 20,0 0,-20 0,-20 0,20 0</inkml:trace>
  <inkml:trace contextRef="#ctx0" brushRef="#br0" timeOffset="112826">17482 6231,'0'0,"0"20,0-20,0 20,0 39,0-19,0-20,0 39,0-19,20 39,-20-39,0 19,0 1,0-40,0 0,0 0,0-1,0-19,0 20,0 0,20-20,-20 20,0-20</inkml:trace>
  <inkml:trace contextRef="#ctx0" brushRef="#br0" timeOffset="113907">13077 7779,'0'0,"20"0,-20 0,0 0,20 0,0 20,-1-20,1 19,0 1,20 20,-20-20,-1 0,41 19,-40 1,20-40,-1 60,-19-41,40 1,-41 0,1 20,0-40,-20 0,0 0,0-20,-20 0</inkml:trace>
  <inkml:trace contextRef="#ctx0" brushRef="#br0" timeOffset="114418">13375 7719,'-20'0,"20"20,-20 0,20 0,-20 19,-20 1,40-40,-19 40,-1-1,0 1,0-20,0 20,0-20,20-1,-39 21,19-20,20 20,-20-40,20 19,0-19,0 0,-20 0</inkml:trace>
  <inkml:trace contextRef="#ctx0" brushRef="#br0" timeOffset="115298">12382 9267,'20'0,"-20"0,20 0,-20 20,20-20,0 0,0 0,19 0,1 0,20 0,-1 0,-19 0,-20 0,0 0,-1 0,-19 0</inkml:trace>
  <inkml:trace contextRef="#ctx0" brushRef="#br0" timeOffset="115914">12502 9108,'0'0,"0"20,0-20,0 20,0-20,0 40,0-21,0-19,0 40,0 0,0 0,0-21,19 21,-19 0,20-20,-20 19,0-19,0 20,0-20,0 0,0-1,0-19,0 20,0-20,0 20</inkml:trace>
  <inkml:trace contextRef="#ctx0" brushRef="#br0" timeOffset="116530">13018 9128,'0'0,"0"20,0 0,0 19,0 1,0 0,0 0,0-1,19 1,-19 0,0-1,0 21,20-40,-20 0,0 19,0-39,0 20,0-20,0 20,0-20</inkml:trace>
  <inkml:trace contextRef="#ctx0" brushRef="#br0" timeOffset="117650">13355 9088,'-20'0,"20"0,0 20,-20-20,20 20,0 0,-20 0,0 19,20-19,0 0,-19 20,19-20,0 0,0 19,0-19,0 0,0 0,0-20,0 20,0-20,0 19,19 1,-19-20,0 20,20-20,-20 20,20-20,-20 20,20-20,0 20,0-20,-20 20,20-20,-1 0,-19 0,0 0,20 0,-20 0,0-20,20 20,-20-20,0 20,0-20,0 20,0-20,20 0,-20 0,0-19,20 19,-20 0,0-20,0 21,0-1,0 0,0 0,0 0,0 20,0-20,0 20,0-20,0 20,0-19,-20 19,20-20,0 20,-20 0,20 0,0-20,-20 20,20 0,0 0,-20 0,20 0,-19 0,-1 0,20 0,0-20,-20 20,20 0</inkml:trace>
  <inkml:trace contextRef="#ctx0" brushRef="#br0" timeOffset="123105">14486 7441,'0'0,"0"20,0-20,-20 0,20 20,0-20,0 20,0-20,-20 40,20-21,0 1,0-20,0 20,-20 0,20-20,0 20,0 0,0-20,0 20,-19-20,19 0,0 19,0-19,0 0,19 0,-19 0,20 0,-20 0,40 0,-40-19,20 19,0 0,-20 0,19 0,1 0,-20 0,20 0,-20 0,20 0,-20 0,20 0,0 0,-20 0,20 0,-20 0,0 0,19 0,-19 0,20 0,0 0,-20 0,0-20</inkml:trace>
  <inkml:trace contextRef="#ctx0" brushRef="#br0" timeOffset="123673">14744 7461,'-20'0,"20"0,0 20,0 0,0 0,0 0,0 39,0-19,0 0,-20-1,20 21,0-21,0 21,0-20,0-21,0 21,0-40,0 40,0-40,0 20,0 0,0-20,0 19,0 1</inkml:trace>
  <inkml:trace contextRef="#ctx0" brushRef="#br0" timeOffset="124297">14962 7620,'20'0,"-20"0,20 20,0-20,0 20,-20 0,19-1,1 1,20 0,0 20,-1-20,1 19,0-19,-40-20,39 20,-39-20,20 20,-20-20,20 20,0-20,-20 19,0-19,20 0,-20 20,0-20,0 0,20 0,-20 20,0-20,19 20,1 0,0 0,-20-20,20 0,-20 20</inkml:trace>
  <inkml:trace contextRef="#ctx0" brushRef="#br0" timeOffset="124873">15300 7640,'-20'40,"0"-21,0 1,0 20,0-20,20 0,-39 19,19-19,20 20,-20-40,0 20,20-1,-20 1,20-20,-20 20,20 0,-19 0,19 0,-20-20,20 0,0 0,0 20</inkml:trace>
  <inkml:trace contextRef="#ctx0" brushRef="#br0" timeOffset="126193">15558 7481,'0'0,"19"0,-19-20,0 20,20 0,0 0,-20 0,20-20,-20 20,20 0,-20 0,0 0,0 20,0-20,20 0,-20 20,0 0,0 0,0-20,0 20,0-1,0-19,0 40,0-40,0 20,0 0,-20 0,20-20,-20 20,20-20,0 39,0-39,-20 20,20-20,-20 20,20-20,-20 0,20 20,-19 0,19-20,0 0,-20 0,20 19,-20-19,0 0,20 0,0 0,-20 0,20-19,0 19,0-20,0 20,0-20,0 20,0-20,0 20,0 0,0-20,20 0,-20 20,20 0,-20-19,0 19,20 0,-20 0,20 0,-1 0,-19 0,20 0,0 0,0 19,0-19,0 20,-1 0,1-20,0 20,0-20,-20 20,20-20,-20 0,20 0,-20 0,19 0</inkml:trace>
  <inkml:trace contextRef="#ctx0" brushRef="#br0" timeOffset="127994">16867 7719,'20'0,"-20"0,20 0,-20 0,20 0,0 0,-20 0,19 0,1 0,0 0,20 0,-1 0,-19 0,0 0,0 0,-20 0,20 0,-20 0,20 0,-20 0,20 0,-1 0</inkml:trace>
  <inkml:trace contextRef="#ctx0" brushRef="#br0" timeOffset="128689">17482 7521,'0'0,"0"20,0-20,0 0,0 19,20 1,0 0,0 20,0-20,0 0,-1-1,1 1,20 20,-20-20,19 19,21-19,-40 0,0 0,0 0,-1-20,-19 20,0-1,20-19,-20 0,0 0,0 20,0-20,20 0</inkml:trace>
  <inkml:trace contextRef="#ctx0" brushRef="#br0" timeOffset="129281">17859 7541,'-19'0,"19"0,0 19,-20-19,20 20,0-20,-20 40,0-20,0 0,0 0,0 19,1 1,-1-40,0 40,20-21,-20 1,0-20,20 20,0-20,0 20,-20 0,20-20,0 20,0-20,0 0</inkml:trace>
  <inkml:trace contextRef="#ctx0" brushRef="#br0" timeOffset="133177">14446 8751,'0'0,"0"20,0-20,0 20,0-20,0 20,0-20,0 19,0 1,0 0,0-20,0 20,0 0,-20-20,20 0,0 20,0-20,0 0,20 0,-20 0,20 0,-20 0,20 0,0 0,0 0,-1 0,1 0,0 0,-20 0,40 0,-40 0,20 0,-20 0,20 0,-20 0,19 0,1 0,-20 0,20 0,-20 0,20 0,-20 0,40 0,-40 0,19 0,-19 20,0-20</inkml:trace>
  <inkml:trace contextRef="#ctx0" brushRef="#br0" timeOffset="133681">14724 8692,'0'0,"0"19,0-19,0 20,0-20,0 40,0-20,0 19,0 1,0-20,0 40,0-21,0-19,0 0,0 20,0 19,0-39,0 20,0-21,0 21,20 0,-20-40,0 40,0-40,0 19,0-19</inkml:trace>
  <inkml:trace contextRef="#ctx0" brushRef="#br0" timeOffset="134945">15081 8850,'0'0,"0"20,0-20,-20 20,20 0,0 0,0 19,0-39,0 20,0 0,0-20,0 40,0-40,0 20,0-20,0 19,0 1,20 0,-20-20,20 40,0-20,0-1,0-19,-20 20,19-20,1 0,-20 20,20-20,0 0,0 0,-20 0,20 0,0 0,-20 0,19 0,1 0,-20-20,20 0,0 20,-20 0,0-19,20 19,-20-20,0 20,20-40,-20 40,0-20,0 0,19 1,-19-1,20 0,-20 0,0 0,0 0,0 1,0 19,0-20,0 20,0-20,-20 0,20 20,0-20,-19 20,19-20,0 20,0-20,0 1,-20 19,20 0,0-20,0 20,-20 0,20-20,0 20,-20 0,20 0,-20 0,20 0,-20 0,20 0,-19 0,19 0,-20 0,0-20,-20 20,20 0,0 0,1 0,19 0,-20 0,20 0</inkml:trace>
  <inkml:trace contextRef="#ctx0" brushRef="#br0" timeOffset="135673">15716 8791,'0'20,"0"-20,0 19,0-19,0 0,0 20,20 0,-20 0,0 0,20 0,0 0,-20-1,20 1,-20 0,0-20,19 20,-19 0,0 0,20-20,-20 19,20 1,-20-20,0 0,0 20,20-20,-20 20,0-20,0 20,20-20,-20 20,0-20,0 19,20-19,0 20,-20-20,0 0</inkml:trace>
  <inkml:trace contextRef="#ctx0" brushRef="#br0" timeOffset="136416">16014 8830,'-20'0,"20"0,-20 0,20 20,0 0,-20-20,20 20,-19 0,19-20,-20 20,0 0,20-1,-20-19,0 20,20 0,-20-20,20 40,-20-40,20 20,-19-1,-1 1,20-20,0 20,-20-20,20 20,0 0,-20-20,20 0,0 20,0-20,-20 19,0-19,20 0,0 20,0-20,0 20,-19-20,19 0,0 20,0-20,0 0</inkml:trace>
  <inkml:trace contextRef="#ctx0" brushRef="#br0" timeOffset="139544">17066 9049,'0'0,"19"0,-19 0,20 0,-20 0,40 0,-40 0,20 0,0 0,0 0,-20-20,19 20,-19 0,20 0,-20 0,20 0,0 0,0 0,-20 0,20 0,-1 0</inkml:trace>
  <inkml:trace contextRef="#ctx0" brushRef="#br0" timeOffset="140056">17621 8731,'0'0,"0"20,0-20,0 20,0 0,0 0,0 19,0 21,0-20,0 19,20-19,0 19,-20-19,20-20,-20 39,0-39,0 0,0-20,0 20,0-20,20 0,-20 20,0-20,0 20</inkml:trace>
  <inkml:trace contextRef="#ctx0" brushRef="#br0" timeOffset="141256">17939 8850,'-20'20,"20"-20,0 20,-20-20,20 20,0-20,0 20,0 0,0-20,0 19,0 1,0 0,-20 0,20 0,0 0,0-1,0 1,0 0,0-20,20 20,-20 0,0 0,20-20,-20 19,20 1,0-20,-20 20,19-20,-19 0,20 0,-20 0,20 0,0 0,-20 0,20 0,0 0,0 0,-1 0,1 0,-20-20,20 20,0-20,0 20,-20 0,0-19,0 19,20 0,-20-20,19 0,-19 20,0-20,0 20,0-20,0 0,0 1,0-1,0 20,0-40,0 40,0-20,0 20,-19 0,19-20,0 20,0-19,-20 19,20-20,0 20,0 0,0-20,-20 20,20 0,0 0,0-20,-20 20,20 0,0 0,0-20,-20 20,20-20,-20 20,20 0,-19 0,19 0,-20 0,20-20,-40 20,20 0,0 0,0 0,20 0,-19 0,-1 0,0 0,20 0,-20 0,20 0</inkml:trace>
  <inkml:trace contextRef="#ctx0" brushRef="#br0" timeOffset="158880">13633 10775,'0'0,"0"20,0-20,0 20,-20 0,20 19,0 1,-20-20,20 20,0-1,0 1,-20 0,20-21,0 1,0 0,0-20,0 20,0 0,0-20,0 20,0-20,20 0,-20 0,20 0,0-20,-1 20,1 0,20 0,-40 0,40-20,-40 20,20 0,-1 0,-19 0,20 0,0 0,-20 0,20 0,-20 0,20 0,-20 0,20 0,-1 0,-19 0,0 0,20 0,-20 0,20 0,-20 0,20 0,-20-20,0 0,20 20,-20-20</inkml:trace>
  <inkml:trace contextRef="#ctx0" brushRef="#br0" timeOffset="159423">13970 10855,'0'19,"0"-19,0 40,0-20,0 0,0 0,0 39,0-19,0-1,0 21,0-20,0 19,0-19,0 0,20 19,-20-39,0 20,20-20,-20 19,0 1,0-20,0 0,0-20</inkml:trace>
  <inkml:trace contextRef="#ctx0" brushRef="#br0" timeOffset="160071">14268 11132,'0'0,"0"0,0 20,20 0,-1 0,21 39,-40-39,40 0,-20 40,-1-41,1 1,20 40,-20-40,0 0,-1 19,21-19,-40 0,40-20,-40 20,0 0,20-20,-20 0,0 0,20 0,-20 19,0-19</inkml:trace>
  <inkml:trace contextRef="#ctx0" brushRef="#br0" timeOffset="160639">14665 11212,'-20'0,"20"20,-20-1,20 1,-20 0,0 0,20 20,-20-21,0 1,20 20,-19-20,-1 0,20 19,0-39,0 20,0-20,-20 20,20 0,-20-20,20 20,0 0,-20-20,20 19,0 1,-20-20,20 20,0-40</inkml:trace>
  <inkml:trace contextRef="#ctx0" brushRef="#br0" timeOffset="161688">14903 10914,'19'-20,"1"20,-20 0,20 0,0-20,0 1,0 19,-20 0,39 0,-39 0,20 0,-20 0,20 0,-20 0,20 0,-20 0,20 0,-20 19,0-19,0 0,0 20,0-20,0 40,20-40,-20 20,0 0,0-1,-20 1,20 0,-20 0,20-20,0 0,-20 20,20-20,0 20,-20-20,20 19,0-19,-20 20,1-20,19 0,0 0,-20 0,20 20,0-20,-20 0,20 0,-20 0,0 0,20-20,0 20,-20-20,20 20,0-19,0 19,0-20,0 20,0 0,20 0,-20 0,20 0,-20 0,20 0,-20 0,40 0,-21 0,1 20,0-20,0 0,-20 0,0 19,20-19,-20 20,0-20,0 0,20 0</inkml:trace>
  <inkml:trace contextRef="#ctx0" brushRef="#br0" timeOffset="162271">15657 11331,'0'0,"20"0,-20 0,19 0,41 0,-20 0,-1 0,1 0,0 0,-1 0,1 0,20 0,-41 0,1 0,0 0</inkml:trace>
  <inkml:trace contextRef="#ctx0" brushRef="#br0" timeOffset="162735">15875 11093,'0'0,"0"19,0-19,0 20,0-20,0 40,0 0,0-20,0 19,0 1,0 0,0 19,0 1,0-40,0 19,0-19,0 20,0-1,20-19,-20 0,0 20,0-40,0 20,0-1,0 1,20-20</inkml:trace>
  <inkml:trace contextRef="#ctx0" brushRef="#br0" timeOffset="164367">16629 10855,'0'0,"0"-20,0 20,0-20,20 0,-20-20,40 1,-21 39,21-40,0 40,-20 0,0 0,19 0,-39 0,20 0,-20 0,0 0,20 0,-20 20,0-20,20 20,-20-1,0 1,0 20,20 0,-20-20,0-1,0 21,0-40,-20 40,0-1,0-19,-20 0,21 20,-21-20,0-1,0 1,21-20,-21 20,0 0,40-20,-20 0,20 0,0-20,0 20,0-20,20 20,-20 0,20-20,20 20,-20 0,19 0,1 0,0 0,-1 0,-19 20,20 0,-20-20,-20 20,20-20,-1 20,-19-20,0 20,0 0,0-1,0-19,20 40,-20-40,0 20,0 20,0-21,0 1,0 0,0-20,-20 20,20 0,-19 0,19-20,-20 39,20-39,-40 20,20 0,-19 20,-1-40,0 20,0-20,21 19,-21-19,0 0,1 0,19 0,0 0,20-19,-20 19,20 0,0-20,-20 20</inkml:trace>
  <inkml:trace contextRef="#ctx0" brushRef="#br0" timeOffset="165695">17760 10755,'-20'0,"20"0,0-20,-20 20,20 0,-39-39,19 39,0-20,0 0,-19 20,19-20,-20 20,0-20,20 20,1 0,-21 0,0 0,20 0,1 0,-21 20,20-20,0 20,20 0,-20-20,1 40,19-21,-40 1,40 20,-20 0,20-20,-20 19,20 21,0-21,0 1,0-20,0 0,0 0,20-1,-20 1,20-20,0 20,19 20,1-40,20 0,-21 0,1 0,0 0,19 0,1-20,-21 20,1-40,0 40,-20-20,-1 1,-19-1,40 0,-40-20,20 20,0-19,-20 19,20-20,-20 20,0 1,20-1,-20 0,0 0,0 0,0 20,0-20,0 0,-20 20,20 0,-20 0,20 20,0 0,0-20,-20 40,20-20,0 0,0 19,0-19,0 20,0-1,0 1,0 0,0 19,0 1,0-40,0 19,0 1,0-20,0 20,0-21,0 1,0 20,0-20,0-20,0 40,0-40,0 19,0-19</inkml:trace>
  <inkml:trace contextRef="#ctx0" brushRef="#br0" timeOffset="166255">18078 10954,'0'20,"20"-20,-1 19,-19 1,20 0,-20 0,40 20,-20-1,19-19,1 0,0 40,-1-21,1-19,-20 20,20-20,-20 19,-1-19,1 0,-20-20,20 0,-20 20,0-40</inkml:trace>
  <inkml:trace contextRef="#ctx0" brushRef="#br0" timeOffset="166879">18455 10993,'0'0,"0"20,-20 0,0 0,20 0,-20 0,20 19,-20 1,0-20,1 20,19-1,-20-19,0 0,20 20,-20-40,20 39,0-39,0 20,-20-20,20 20,-20-20,20 20,0-20,0 20,-19-20,19 0,0 20,0-20,0 0,-20 0</inkml:trace>
  <inkml:trace contextRef="#ctx0" brushRef="#br0" timeOffset="167535">18752 11152,'0'0,"20"0,-20 0,20 0,0 0,0 0,19 0,1 0,-20 0,0 0,0 0,-20 0,19 0,-19 0,20 0,0 0,-20 0,20 0</inkml:trace>
  <inkml:trace contextRef="#ctx0" brushRef="#br0" timeOffset="168159">19248 10775,'0'0,"0"20,0-20,0 20,-19 0,19 0,0-1,0 21,0 0,0-20,0 19,0 1,0 19,0-39,0 20,0-20,-20 20,20-1,0-19,0 0,0 20,0-21,0-19,0 40,0-40,0 20,0-20,0 20,0 0,0-20,0 20</inkml:trace>
  <inkml:trace contextRef="#ctx0" brushRef="#br0" timeOffset="170815">19566 10835,'-20'0,"20"0,0 0,0 20,-20-1,20 1,-20 0,1 40,19-41,0 1,-20 20,20-20,0 0,0 19,0-19,0 0,0 20,0-20,0 19,0-19,0 0,20 0,-20 0,19 19,1-39,-20 20,0-20,20 20,-20 0,40 0,-40-20,20 20,-20-20,19 0,1 0,0 0,-20 19,20-19,0 0,0 0,-20 0,20 0,-20-19,19-1,1 20,0 0,-20-20,20 20,0-20,0 0,-20 20,19-20,-19 20,0-20,20 1,0-1,-20 0,0 0,20 0,-20 20,0-39,0 39,0-20,0 0,0 20,0-40,0 20,0 0,0 20,0-19,0-1,0 20,-20-20,20 0,0 20,-20 0,20-20,0 20,0-20,0 20,-20 0,20-19,0-1,-19 20,19 0,0-20,0 20,-20 0,20 0,-20 0,20-20,0 20,-20 0,20 0,-20 0,20 0,0 0,-20 0,1 0,19 0,-20 0,20 0,-20 0,20 0,-20 0,0 0,20 0,-20 0,20 0,-20 0,20 0,-19 0,-1 0,20 0,0 0,20 0,-20-20,0 20,19 0,-19 0,0-20,-19 20,-1 0,20 0,-20 0,20 0,-20 0,20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9:06:09.99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3850 7064,'0'0,"0"20,0 0,0 20,0-1,0 21,0-1,0-19,0 20,0-1,0 1,0-1,0 21,0-21,0 1,0-1,-20 1,20-21,0 41,0-21,0-39,0 0,-20 20,20-1,0-39,-20 40,20-40,-20 20,20 20,0-20,-20-1,20 21,-19 0,19-40,0 39,-20-19,20 0,-20 40,20-41,-20 21,20-20,0 40,0-21,0 1,0 0,0-21,0 21,0 0,0 0,0-1,0 1,0 0,-20-1,20 1,0-20,0 0,0 19,0 1,0 0,0-20,0-1,0 21,0 0,0-20,0-1,0 1,0 0,0 0,0 0,0-20,0 20,0 0,0-40,0 0,0-60</inkml:trace>
  <inkml:trace contextRef="#ctx0" brushRef="#br0" timeOffset="3536">3889 7084,'0'0,"20"0,0 0,0 20,39-20,-19 0,0 0,19 20,1-20,-1 0,1 0,19 0,-19 0,19-20,1 20,39 0,0 0,0 0,40 0,-60 0,40 0,-40 0,-40 0,1 0,-1 0,-19 0,20 0,-40 0,-1 0,21 0,0 0,19 0,-19 0,19 0,-19 0,20 0,-21 0,21 0,-1 0,-19 0,0 0,0 0,19 0,-19 0,39 0,20 0,-39 0,39 0,-20 0,-19 0,59 0,-20 0,20 20,-19-20,19 20,-20-20,0 20,-20-20,1 0,-1 19,-19-19,-1 0,-39 0,20 0,-20 0,-1 0,1 0,0-19,-20 19,20 0,0-20,-20 20,40 0,-40 0,39 0,-19 0,0 0,0 0,19 0,21 0,-1 0,1 0,19 0,21 0,-41 0,-19 0,-20 0,0 0,-20-20,0 20,19 0,-19 0,0 0,20-20,-20 20,40 0,-40-20,0 20,20 0,-20 0,0 0,0 20,0-20,0 40,0-1,0 41,0-21,0 1,20-1,-20 1,19-20,-19-1,0 1,0 0,0-20,0 39,20-19,-20-20,0 19,0-19,0 20,20-20,-20 19,20 1,-20 0,0-20,20 39,-20-19,20-1,0 41,-20-21,0 1,0 19,19-19,-19-1,20-19,-20 20,0-21,0 1,20 0,-20 19,0-19,0 0,0-1,0-19,0 20,0-1,0 21,0-40,0 0,0 19,0-39,0 20,0-20,0 20,0 0,0 0,0-20,0 20,0-1,0 1,0 0,0 40,0-41,0-19,0 20,0 0,-20-20,20 0,-20 0,20 20,0-20,-19 0,19 0,-40 0,0 0,0 0,1 0,-21 0,1 0,-1 0,-19 0,39 20,-19-20,-21 20,1-20,-20 0,19 0,1 0,-20 0,39 0,-19 0,19 0,21 0,-21 0,-19 0,19 0,-19 0,19 0,-19 0,-20-20,19 0,-19 20,20 0,-40 0,19 0,-19 0,20-20,-20 20,40 0,-1 0,1 0,39 0,-39-20,-20 20,19 0,21-20,19 20,-20 0,21 0,-21 0,21 0,-21 0,20 0,-19 0,-21 0,21 0,-1 0,-19 0,19 0,1 0,-1 0,1 0,-1 0,21 0,-1 0,-20 0,1 0,-21-19,21 19,-20 0,19 0,20 0,1-20,-1 20,20 0,-20 0,21 0,-1 0,0 0,20 0,-20 0,0 0,0 0,1 0,-1 20,0-20,20 0,-20 0,-20 0,40 0,-39 0,39 0,-20 0,20 0,-20 0,20 0,-20 0,20 19,-20-19,20 0,-20 0,20 0,-19 0,-1 0,0 0,20 0,-20 0,0 0,0 0,1 0,-1 0,0 0,0 0,20 0,-20 0,20 0,-20 0,0 0,20 0,-19 0,19 0,-20 0,20 0,-20 0,0 0,20 0,-20 0,20 0,-20 0,20 0,0-19,0-1</inkml:trace>
  <inkml:trace contextRef="#ctx0" brushRef="#br0" timeOffset="6047">3850 8255,'20'0,"-1"0,-19 0,20 0,20 0,0 0,19 0,1 0,-1 0,40 0,1 0,19 0,-20 0,20 0,-40 0,-39 0,-40 0,40 0,-20 0,-1 0,-19-20,20 20,-20 0,20-20,-20 20,20 0,0 0,0 0,-20 0,19 0,-19 0,20 0,0 0,-20 0,20 0,20 0,19 0,1 0,-1 0,1 0,-1 0,-19 0,20 0,19 0,-20 0,-59 0,40 20,40 0,39-20,-40 20,20-20,-79 0,0 0,0 0,19 20,41-20,-1 0,1 20,-21-20,-39 0,39 0,-19 0,40 0,-21-20,20 20,-19 0,-1-20,1 20,0 0,-1 0,-19 0,19 0,1 0,-1 0,1 0,19 0,-19 0,19 0,-39 0,0 0,-1 20,21-20,-1 0,1 20,-1-20,1 0,-20 19,-1-19,1 0,0 0,-1 0,21 0,-20 0,-1 0,21 0,-1 0,1 0,-1 0,1 20,-20-20,19 0,-19 0,-1 0,1 0,0 0,-20 0,0 0,19 0,-39 0,0-20,20 20,-20 0,20 0,-20 0,20 0,0 0,-1 0,-19 0,20 0,0 0,0 0,-20 0</inkml:trace>
  <inkml:trace contextRef="#ctx0" brushRef="#br0" timeOffset="9384">5378 7064,'0'20,"0"0,0-20,0 20,0 0,0 0,0 19,0 21,0-21,0 21,0-20,0 19,0-19,-20 39,20-39,0 20,0-1,0 1,0-1,0-19,0 19,0 1,0-20,0 19,0 1,0-21,0-19,0 20,0 19,0-19,0 0,0 19,0 1,0-40,0 39,0-19,0 0,0 19,0-19,0-20,0 19,0-39,0 40,-20-20,20 0,0 0,0-20,0 19,0 1,0 0,0 0,0 0,0 0,0-1,-20-19,20 20,0 0,0-20,0 20,0-20,0 20,0-20,0 20,0-1,0-19,0 20,0-20,0 20,0-20,0 0,0 20,0 0,0-20,0 20,0-20,0 20,0-20,0 19,0 1,0-20,0 20,0-20,0 20,0-20,0 20,0 0,0-20,0 0,0 19,0-19,0-19,0-1</inkml:trace>
  <inkml:trace contextRef="#ctx0" brushRef="#br0" timeOffset="11591">7402 7183,'0'0,"0"20,0-20,0 20,0-20,0 40,0-1,0 1,0 0,20 0,-20-1,0 21,19-21,-19 21,0-20,0 19,20 1,0-21,-20 1,20 0,-20 19,0-19,0 0,0-20,0 19,0 1,0-20,20 0,-20-1,0 1,0 0,20 20,-20-20,0 0,0-1,0-19,0 40,0-20,0-20,0 40,0-40,0 19,0 1,0 0,19 0,-19 20,0-21,0 21,0-20,0 40,0-21,0 1,20 0,-20-1,0 1,0 0,0-1,0-39,20 20,-20-20,0 40,20-40,-20 20,0 0,0-1,0 1,0 0,0 20,0-20,0-1,0 1,0 20,0-20,0-20,0 40,0-40,0 19,0-19,20 20,-20-20,0 20,0 0,0-20,0 20,0-20,0 20,0-20,0 0,0 19,0 1,0-20,0 20,0-20,0 20,0-20,0 20</inkml:trace>
  <inkml:trace contextRef="#ctx0" brushRef="#br0" timeOffset="15175">4366 6370,'0'20,"0"-20,0 20,0-20,19 19,-19 1,40 0,-40 0,0 0,20-20,-20 20,20-1,0 1,-20-20,20 20,-20-20,19 0,-19 20,0-20,0 20,20-20,-20 0,20 20,-20-20,0 19,20-19,-20 0,0 0,20 20,-20 0,0-20,20 20,-1-20,1 40,-20-40,20 20,0-1,-20-19,20 0,-20 0</inkml:trace>
  <inkml:trace contextRef="#ctx0" brushRef="#br0" timeOffset="16119">4643 6350,'0'0,"-19"0,-1 20,20-20,-20 20,20 0,-20-1,0 1,20-20,-20 20,20 0,-19 0,-1-20,20 39,0-39,-20 20,20-20,-20 40,0-40,20 20,0-20,-20 20,20-20,0 19,-20-19,20 20,0-20,0 0,0 20,-19-20,19 0,0 20,-20-20,20 0,0 20,0-20,0 20,-20-20,20 20,0-20,0 19,-20-19,20 0</inkml:trace>
  <inkml:trace contextRef="#ctx0" brushRef="#br0" timeOffset="23094">4822 6152,'0'0,"0"0,20-20,-20 20,0 0,20 0,-20 0,0 0,0 20,20-20,-20 0,19 19,-19-19,0 20,0-20,0 20,0 0,0 0,0-20,20 39,-20-19,0 0,0 0,0-20,0 40,0-40,0 20,0-1,-20 1,20-20,-19 0,19 20,0-20,0 0,-20 0,20 0,-20 0,20 0,-20 0,20-20,0 0,0 20,0-19,0 19,0-20,0 20,20 0,-20-20,20 20,-20 0,20 0,-20 0,19 0,1 0,0 0,-20 20,20-20,0 0,0 20,-1-20,1 19,-20 1,20-20,-20 0,0 0,0-20</inkml:trace>
  <inkml:trace contextRef="#ctx0" brushRef="#br0" timeOffset="23856">5735 6449,'0'0,"0"0,20 0,-20 0,20 20,-1-20,1 0,20 0,-20 0,-20 0,39 0,-39 0,20 0,0 0,-20 0,20 0,0 0,-20-20,0 20,0-20,20 20</inkml:trace>
  <inkml:trace contextRef="#ctx0" brushRef="#br0" timeOffset="24366">5933 6330,'0'20,"0"-20,0 0,0 20,0-20,-20 40,20-21,0-19,0 40,0-20,0 0,0 0,0-1,0 1,0 20,20 0,-20-21,0 1,0 0,0-20,20 20,-20 0,20-20</inkml:trace>
  <inkml:trace contextRef="#ctx0" brushRef="#br0" timeOffset="25541">6370 6290,'0'-19,"0"19,20 0,0 0,-1 0,1 0,0 0,0 0,20 0,-40 19,19-19,-19 0,0 20,20-20,-20 0,0 20,0 0,0-20,0 20,-20 0,1 19,19-19,-40 20,20-20,20 0,-20-1,0-19,20 0,-19 20,-1 0,20-20,-20 0,20 0,-20 0,20 0,0-20,20 20,-20 0,40 0,-21 0,41 0,-20 0,-1 0,-19 20,20-20,-40 0,20 20,-20-20,0 20,20-20,-20 0,0 20,0-20,19 39,-19-39,20 20,-20 20,20-20,0 19,-20-19,0 0,0 0,0 0,0-20,0 20,0-1,-20-19,0 0,20 0,-20 20,20-20,-19 0,-1 0,0 0,-20 0,40 0,-40 0,21 0,-1 0,0 0,0 0,20 0,0-20,-20 20,20-19,0 19</inkml:trace>
  <inkml:trace contextRef="#ctx0" brushRef="#br0" timeOffset="26094">6826 6429,'20'20,"0"0,20 0,-40 0,39 19,-19-19,0 0,-20 0,20-20,-20 40,20-21,0 1,-20 20,19-40,1 40,-20-40,0 20,20-20,-20 19,0-19,0 0,0 20,0-40,0 1,-20 19</inkml:trace>
  <inkml:trace contextRef="#ctx0" brushRef="#br0" timeOffset="26605">6965 6429,'0'20,"-20"-20,20 20,0-20,-20 20,1 0,-1 19,20-39,0 20,-20 20,0-40,20 40,0-40,0 19,-20-19,20 20,0-20,0 20,0 0,-20-20,20 20,0-20,0 0,0 20</inkml:trace>
  <inkml:trace contextRef="#ctx0" brushRef="#br0" timeOffset="27550">7719 6608,'0'0,"0"0,20 0,-20 0,20 0,39 0,-39 20,40-20,-20 0,19 0,-19 0,-20 0,19 0,-19 0,0 0,-40 0,20-20,-20 20,0-20</inkml:trace>
  <inkml:trace contextRef="#ctx0" brushRef="#br0" timeOffset="28069">7918 6469,'0'0,"0"20,0-20,0 20,0 0,0-1,20 21,-20-20,0 0,0 0,0-1,0 1,0 0,0 0,0 0,0 20,0-21,0-19,0 20,0 0,0-20,-20 0</inkml:trace>
  <inkml:trace contextRef="#ctx0" brushRef="#br0" timeOffset="28789">8315 6290,'0'0,"0"20,0-20,0 20,19-20,-19 40,0-20,0 19,0-19,0 20,0-20,0 39,0-39,0 0,-19 20,19-1,0-19,-20 0,20 20,0-40,0 20,0 19,0-39,0 20,0 20,0-40,0 20,0-20,0 0,0 19,20-19</inkml:trace>
  <inkml:trace contextRef="#ctx0" brushRef="#br0" timeOffset="34373">3096 7283,'0'0,"0"0,19 0,-19 19,0-19,0 0,20 20,-20 0,0 0,20-20,-20 20,20 0,-20 0,20-1,-20-19,20 40,-20-40,0 20,20 0,-1 0,1 19,0-39,0 40,0-40,-20 20,0-20,20 20,-20-20,0 0,19 0,-19 20,0-20,0 19,20-19,-20 0,20 0,-20 20,0-20,0 0,20 0,-20 20,0-20,20 0,-20 0,0 0,0 20,20 0,-1-20,-19 0,0 0,20 20,-20-20</inkml:trace>
  <inkml:trace contextRef="#ctx0" brushRef="#br0" timeOffset="34980">3453 7263,'-20'0,"20"0,-20 0,20 20,-20-1,20-19,-20 40,-19-20,19 20,0-20,-20-1,21 21,-21-20,20 0,0 0,0 19,0-39,1 40,-1-40,20 20,0-20,-20 20,20 0,0-20,-20 0,20 19</inkml:trace>
  <inkml:trace contextRef="#ctx0" brushRef="#br0" timeOffset="35940">2540 8791,'0'0,"20"0,-20 0,20 0,-20 0,39 0,-19 0,0 0,0 0,0 0,-20 20,39-20,-39 0,20 0,20 0,-40 0,20 0,-20 0,20 0,0 0</inkml:trace>
  <inkml:trace contextRef="#ctx0" brushRef="#br0" timeOffset="36732">2719 8612,'0'0,"0"20,-20-20,20 40,0-20,0-20,0 39,0-39,0 20,-20 20,20-40,0 39,0-39,0 20,0 0,0-20,0 20,-20 0,20 0,0-20,0 20,0-1,0-19,0 20,0-20,0 0,0 20,0-20,0 20,20-20,-20 20,0-20,0 20,0-20,0 19,0-19,0 20,0 0,0-20,0 20</inkml:trace>
  <inkml:trace contextRef="#ctx0" brushRef="#br0" timeOffset="37716">3175 8453,'0'0,"0"20,20-20,-20 20,0 20,20-1,-20-19,0 0,0 40,0-60,20 20,-20 19,19-19,-19 0,0-20,0 20,0 0,20-1,-20 1,0 0,0 0,0-20,0 20,0 0,0 0,0-20,0 19,0 1,-20-20,20 40,0-40,-19 20,19 0,0-1,0 1,-20 0,20 0,0-20,-20 20,20-20,0 20,0-1,0-19,0 20,0-20,0 20,0-20,0 20,0 0,0-20,0-20</inkml:trace>
  <inkml:trace contextRef="#ctx0" brushRef="#br0" timeOffset="45060">4286 7521,'20'0,"-20"0,0 0,20 20,-20-20,20 19,0 1,-20 0,19-20,-19 20,0-20,20 20,-20-20,20 0,0 40,-20-40,0 19,40-19,-40 20,20 0,-20-20,19 20,1 0,-20 0,0-20,20 19,-20-19,20 20,-20-20,20 20,-20 0,20-20,-20 0,0 20,19-20,-19 0,0 0,20 0,-20 20,0-20,0 0,20 0</inkml:trace>
  <inkml:trace contextRef="#ctx0" brushRef="#br0" timeOffset="45812">4524 7501,'-19'0,"19"20,-20-20,20 39,0-39,-20 20,20 0,0 0,-20 0,0 0,20 0,0-20,-20 19,20 1,-20 0,20 20,-19-20,19-20,-20 19,20 1,0-20,-20 20,20 0,-20 0,20-20,0 20,-20-20,20 19,0-19,0 0,0 20,-20-20,20 20,0-20</inkml:trace>
  <inkml:trace contextRef="#ctx0" brushRef="#br0" timeOffset="48148">4782 7302,'20'0,"0"0,-20-19,0 19,20 0,-20 0,0 0,20 0,-20 0,20 0,-1 0,-19 0,20 0,-20 0,0 19,0-19,0 0,0 20,0-20,0 20,20-20,-20 0,0 20,0 0,0-20,-20 0,20 20,0-20,-20 0,20 20,0-20,0 0,0 0,0-20,20 20,-20 0,20 0,-20 0,20 0,-20 0,20 0,0 0,-20 0,19 0,-19 0,0 0,20 0,-20 20,0-20,0 0,0 19,0-19,20 0,-20 20,0-20,0 20,20-20,-20 20,0-20,0 20,0-20,0 20,0-20,0 19,0 1,0-20,-20 0,20 20,0-20,-20 0,20 20,0-20,0 0,-20 20,20-20,0 20,-19-20,19 0,0 0,-20 0,0 0,20 0,-20 0,20 0,-20 0,20 0,-20 0,1 0,19 0,-20 0,20 0,-20 0,20 0,-20 0</inkml:trace>
  <inkml:trace contextRef="#ctx0" brushRef="#br0" timeOffset="54228">5794 7461,'0'-20,"0"1,0 19,0 0,0-20,20 20,-20 0,0 0,20 0,-20 0,20 0,-20 0,40 0,-1 0,-19 0,20 0,-1 0,1 39,-20-39,20 20,-40 0,20-20,-1 0,-19 20,0-20,20 0,-20 20,0-20,0 20,0-1,0-19,0 20,0-20,0 20,-20-20,1 20,19 0,-20 0,20-20,-20 20,0-1,20-19,-20 0,20 0,-20 20,20-20,-20 0,20 0,-19 0,19 0,0 0,19 0,-19-20,0 20,20 0,-20-19,20 19,-20 0,20 0,0 0,-20 0,20 0,-20 0,20 0,-20 19,19-19,-19 0,20 20,-20-20,0 20,20-20,-20 20,0 0,0-20,20 20,-20-20,0 19,0-19,0 0,0 20,0 0,0-20,0 20,-20-20,20 0,-20 20,20-20,0 20,-20-20,20 19,-19-19,-1 0,0 20,20-20,-40 20,20-20,20 0,-39 0,19 0,20 0,-40 20,40-20,-20 0,0 0,1 0,19 0,-20 0,20 0,-20 0,20 0,-20 0,20-20,-20 20,20 0,-20-20,20 20,0-20,-19 20,-1 0,20-19,-20-1,20 20,-20-20,20 20,0 0,-20 0,20-20,0 20,20 0</inkml:trace>
  <inkml:trace contextRef="#ctx0" brushRef="#br0" timeOffset="55004">6429 7620,'0'0,"0"20,20-20,0 20,0 0,-20 19,40-39,-40 40,19-20,1 0,0-20,-20 19,0 1,20-20,-20 20,20-20,-20 0,20 20,-20-20,0 20,20 0,-20-20,19 19,-19-19,20 20,0-20,-20 0,0 20,0-20,20 0,-20 20,0-20</inkml:trace>
  <inkml:trace contextRef="#ctx0" brushRef="#br0" timeOffset="55611">6687 7620,'0'20,"-19"-20,19 20,0 0,0-1,0-19,-20 20,20 0,0 0,-20 0,0-20,20 20,0-1,-20 1,20 0,0 0,0-20,-20 20,0 0,20-1,0 1,0-20,0 20,-19-20,19 20,0 0</inkml:trace>
  <inkml:trace contextRef="#ctx0" brushRef="#br0" timeOffset="56795">6886 7481,'20'0,"-20"0,0 0,0-20,19 20,1-20,-20 20,20 0,-20 0,0 0,20 0,-20 0,20 0,0 0,-20 0,0 20,0-20,0 0,0 20,0-20,0 20,0-20,0 20,0 0,0-20,0 19,0-19,-20 0,20 20,0-20,0 20,-20 0,20-20,0 0,0 20,0-20,-20 0,20 20,0-20,-20 0,20 0,0 0,-20 0,20 20,0-20,20 0,-20 0,20 0,0 0,0 0,20 19,-40-19,19 0,1 0,0 0,-20 0,20 0,-20-19,0 19,0-20,0 20</inkml:trace>
  <inkml:trace contextRef="#ctx0" brushRef="#br0" timeOffset="58035">5576 7521,'0'0,"0"20,0-20,0 19,0-19,0 20,0 0,0-20,20 20,-20-20,0 20,0-20,0 20,20 0,-20-20,0 19,0-19,0 20,0-20,0 0,0 20,0 0,20-20,-20 0</inkml:trace>
  <inkml:trace contextRef="#ctx0" brushRef="#br0" timeOffset="58843">5477 7640,'0'0,"20"0,-20 0,20 0,-20 0,0 0,19 0,-19 0,20 0,0 0,-20 0,20 0,-20-20,0 20,20 0,-20 0,20 0,-1 0,-19 0,20 0,-20 0,20 0</inkml:trace>
  <inkml:trace contextRef="#ctx0" brushRef="#br0" timeOffset="61275">7838 7799,'0'0,"20"0,-20 0,20 0,-20 0,20 0,-20 0,20 0,-20-20,20 20,-20 0,19 0,-19 0,20 0,-20 0,20 0,0 0,-20 0,20 0,-20 0,20 0,-20 0,19 0,1 0,-20 0,20 0,-40 0</inkml:trace>
  <inkml:trace contextRef="#ctx0" brushRef="#br0" timeOffset="61971">7918 7660,'0'0,"0"0,0 20,0-20,20 19,-20 1,0 0,0-20,0 20,0 0,0-20,0 20,0-1,0-19,0 20,0-20,19 20,-19-20,0 20,0 0,0-20,0 20,0-20,0 19,0-19,0 0,0 20,0 0,20-20,-20 0,0 20</inkml:trace>
  <inkml:trace contextRef="#ctx0" brushRef="#br0" timeOffset="63083">8275 7600,'20'0,"-20"0,20 20,-1 0,1 0,0 0,0-1,0 21,0-20,-1 0,1 0,-20-20,20 19,-20-19,20 20,-20-20,40 20,-40 0,19-20,-19 20,20-20,-20 0,0 0,0 20,20-20,-20 19,0-19,20 20,-20-20,20 0,0 20,-20-20,0 0,20 0,-20 20</inkml:trace>
  <inkml:trace contextRef="#ctx0" brushRef="#br0" timeOffset="64083">8592 7541,'0'0,"0"19,-20-19,20 0,0 20,0-20,-19 20,19 0,0 0,-20 0,20 0,-20-20,20 19,0-19,0 20,-20-20,20 20,0-20,0 0,0 20,0 0,-20-20,20 20,0-20,0 0,0 19,-20-19,20 0,0 20,-19 0,19-20,0 20,0-20,0 20,0-20,0 20,-20-20,20 19,0-19,0 20,0-20,0 20,0-20,0 0,0 20,0 0,0-20,-20 0,20 20,0-20,0 0,-20 0</inkml:trace>
  <inkml:trace contextRef="#ctx0" brushRef="#br0" timeOffset="70747">4008 8890,'0'0,"20"0,-20 0,20 0,-20 0,20 0,0 0,0 0,0 0,-1 0,1 0,20 0,-20 0,0 0,-1 0,-19 0,20 0,-20-20,20 20,-20 0</inkml:trace>
  <inkml:trace contextRef="#ctx0" brushRef="#br0" timeOffset="71275">4167 8751,'0'0,"0"20,0-20,0 20,0 19,0-19,0 20,20 0,-20-1,20 1,-20-20,0 0,0 0,0-20,0 19,20 1,-20 0,0-20,0 20,0 0,0-20</inkml:trace>
  <inkml:trace contextRef="#ctx0" brushRef="#br0" timeOffset="71882">4505 8612,'0'20,"19"-20,-19 20,0 20,20-21,20 21,-40-20,20 0,-20 0,20-1,-1 1,-19 20,20-20,0 20,0-1,0-19,0 20,-1-40,1 20,0-1,0 1,0 0,-20 0,20-20,-20 0</inkml:trace>
  <inkml:trace contextRef="#ctx0" brushRef="#br0" timeOffset="72434">4762 8731,'0'0,"-19"20,19-20,0 20,-20 0,20 0,0-1,-20 1,0 20,20-40,-20 40,20-20,-20-1,20 21,-19-40,-1 20,20 0,0 0,0-20,0 19,-20-19,20 0</inkml:trace>
  <inkml:trace contextRef="#ctx0" brushRef="#br0" timeOffset="73858">4961 8473,'20'0,"-20"0,20 0,-20 0,19 0,-19 20,20-20,-20 20,0-20,0 0,20 20,-20-20,0 0,0 20,0-1,20-19,-20 0,0 20,0-20,0 20,0-20,-20 0,20 20,-20-20,20 20,0-20,0 0,-20 0,20 0,0 20,-19-20,19 0,0 0,-20 0,0 0,20 0,0-20,0 0,0 20,20 0,-20 0,20 0,-20 0,19 0,-19-20,20 20,0 0,-20 0,20 0,-20 0,20 0,-20 20,0-20,0 0,20 20,0-20,-20 20,0-20,19 0,-19 20,0-20,0 19,20-19,-20 0</inkml:trace>
  <inkml:trace contextRef="#ctx0" brushRef="#br0" timeOffset="74650">5953 8731,'40'40,"-40"-20,0 0,20 39,-20-39,19 0,-19 0,0 19,0-19,0 0,0-20,0 20,0 0,0 0,20-20,-20 19,0-19</inkml:trace>
  <inkml:trace contextRef="#ctx0" brushRef="#br0" timeOffset="75202">5854 8930,'0'0,"20"0,-20 0,20 0,-20 0,19 0,-19 0,40 0,0 0,-1 0,-39 0,40 0,-40 0,20 0,-20 0,20 0,-20 0,20 0,-20-20,20 20,-20 0,0 0</inkml:trace>
  <inkml:trace contextRef="#ctx0" brushRef="#br0" timeOffset="76930">6390 8652,'0'0,"20"0,-20 0,19 0,-19-20,0 20,20 0,0 0,0 0,20 0,-21 0,1 0,0 0,0 0,0 0,0 0,-20 20,20-20,-20 0,19 0,-19 20,0-20,0 0,0 20,0-20,0 19,0 1,0-20,0 20,-19-20,-1 0,20 0,0 20,-20-20,20 0,-20 20,20-20,-20 20,0-20,20 0,0 0,-20 0,20 0,20 0,-20 0,20 0,-20 0,20 0,0 0,0 0,0 19,-1-19,1 0,0 20,0 0,-20-20,40 20,-40 0,0-20,0 0,19 0,-19 20,0-20,0 20,0-20,0 0,0 19,0 1,0-20,0 20,-19-20,19 0,-20 0,20 0,-20 20,20-20,-20 0,20 20,0-20,-20 20,20-20,-20 0,20 0,-19 19,19-19,-20 0,20 0,-20 0,0 0,20 0,-20 0,20 0,-20 0,20 0,-20 0,1 0,19-19</inkml:trace>
  <inkml:trace contextRef="#ctx0" brushRef="#br0" timeOffset="77666">6846 8711,'0'0,"0"20,0-20,20 20,0 20,0-20,-1 19,21 1,-20-20,0 0,-20 0,20-20,-20 19,0-19,20 20,-1-20,-19 20,20-20,-20 0,0 0,20 20,-20 0,20 0,0-20,-20 19,20 1,-20-20,0 0,19 20</inkml:trace>
  <inkml:trace contextRef="#ctx0" brushRef="#br0" timeOffset="78354">7124 8830,'-20'20,"20"0,0 0,-20 0,20-20,0 40,0-40,-20 19,1 1,19 0,0-20,0 20,-20 0,20 0,0-20,0 19,-20 1,20 0,0-20,-20 20,20 0,-20-20,20 0,0 0,0 20,-20-20</inkml:trace>
  <inkml:trace contextRef="#ctx0" brushRef="#br0" timeOffset="80339">8017 9009,'0'0,"0"-20,20 20,-20 0,20-20,-20 20,19 0,1 0,0 0,-20 0,20 0,0 0,0 0,-20 0,19 0,-19 0,20 0,-20 0,20 0,0 0,-20 0,20 0,-20 0</inkml:trace>
  <inkml:trace contextRef="#ctx0" brushRef="#br0" timeOffset="81363">8156 8811,'0'0,"0"19,0-19,0 20,0-20,0 20,0 0,0 0,0-20,0 20,0 0,0-1,0 1,0-20,0 20,0 0,20-20,-20 0,0 20,0-20,0 20,0-20,0 0,0 19,0 1,0-20,0 20,0-20,0 20,0-20,19 0</inkml:trace>
  <inkml:trace contextRef="#ctx0" brushRef="#br0" timeOffset="82306">8513 8711,'0'20,"20"-20,-20 20,0-20,20 40,-1-20,-19-1,0 21,20-20,0 20,-20-20,0-1,0 1,20 0,-20 0,0 0,0 0,20-1,0 1,-20-20,0 20,0-20,0 20,20 0,-20-20,0 20,0-20,0 19,0-19,0 20,0 0,0-20,19 0,-19 20</inkml:trace>
  <inkml:trace contextRef="#ctx0" brushRef="#br0" timeOffset="86082">2500 10458,'40'59,"-20"-19,39 19,-39-19,40 0,-40-1,19 1,1 0,0-20,-1 39,1-39,-20 0,0 20,0-40,-20 39,19-39,-19 40,20-40,-20 20,20-20,-20 0,0 20,0-20,0 0</inkml:trace>
  <inkml:trace contextRef="#ctx0" brushRef="#br0" timeOffset="86762">2818 10299,'0'40,"-20"-21,0 21,0 20,20-41,-20 21,1 0,19 0,-20-1,0-19,0 40,20-41,-20 21,0 0,20-20,-19 0,19-1,0-19,-20 20,20 0,0 0,0 0,-20-20,20 20,0-1,0-19,0 20,-20 0,20-20,-20 0,20 20,0-20</inkml:trace>
  <inkml:trace contextRef="#ctx0" brushRef="#br0" timeOffset="88474">2996 9962,'0'0,"0"0,20 0,-20-20,20 20,20 0,-40-20,39 20,-19-20,-20 20,40 0,-20 0,0 0,19 0,-39 0,20 0,0 0,-20 0,20 0,0 0,-20 0,0 0,20 0,-20 20,0-20,0 0,0 20,0-20,19 20,-19-20,0 39,0-39,0 20,0 0,0 0,-19-20,-1 20,20-20,0 39,-20-39,20 20,-20-20,20 20,0-20,-20 20,0-20,1 20,19-20,0 0,0 20,0-40,19 20,-19 0,20-20,40 20,-40 0,19 0,-19 0,20 0,-20 0,-20 0,19 0,1 0,-20 20,0-20,20 0,-20 0,0 20,20-20,-20 0,0 19,0-19,0 0,0 20,20 0,-20-20,0 20,0-20,0 20,0-20,-20 0,20 20,-20-1,20-19,-20 20,20-20,-39 0,39 20,-20-20,-20 0,40 20,-20-20,-19 0,39 0,-20 0,20 0,-20 0,0 0,20 0,-20 0,20 0,-20 0,20 0</inkml:trace>
  <inkml:trace contextRef="#ctx0" brushRef="#br0" timeOffset="90609">3850 10755,'0'0,"20"0,-20 0,19 0,21 0,-20 0,0 0,19 0,-19 0,0 0,0 0,20 0,-40 0,20 0,-1 0,1 0,-20 0,0-20,20 20</inkml:trace>
  <inkml:trace contextRef="#ctx0" brushRef="#br0" timeOffset="91185">3889 10537,'0'0,"0"0,0 20,0-20,0 20,20 0,-20-1,0 21,20 0,-20-20,20 19,-20 1,20 20,-20-41,0 21,0-20,20 20,-20-21,0 1,0 0,19 0,-19-20,0 20,0-20</inkml:trace>
  <inkml:trace contextRef="#ctx0" brushRef="#br0" timeOffset="93626">4465 10259,'0'0,"0"20,0-20,0 20,0 20,0-21,0 1,0 20,0-20,0 0,0-1,0 21,0-40,0 40,0-40,0 20,0-20,0 20,0-20,20 0,-20 0,20 0,-20 19,39-19,-39 0,20 0,20 0,-20 20,-1-20,1 0,0 0,-20 0,0 0,20 0,-20 0,20 0,-20 20,0-20,20 0,-20 0,19 0,-19 0,20 0,-20 0,20 0,-20-20,0 20,0-20,0 20,0-19,0 19,20-20</inkml:trace>
  <inkml:trace contextRef="#ctx0" brushRef="#br0" timeOffset="94242">4862 10358,'0'0,"0"20,0 0,0 0,0 0,0 19,0 1,-20-20,20 0,0 20,0-21,0 21,0-20,0 20,0-21,0 1,0 20,0-40,0 20,0 20,0-21,-20 1,20 20,0-40,0 20,0 19,0-19,0 0,0 0,0 0,0 0,0-1,0-19,0 20,0-20,0 20,0-20,0 20,20-20,-20-20</inkml:trace>
  <inkml:trace contextRef="#ctx0" brushRef="#br0" timeOffset="94833">5140 10676,'19'0,"-19"0,0 20,0-20,40 20,-40 19,20-19,0 20,0-20,19 19,-19 1,0-20,0 0,0 19,-20-39,20 20,-20 0,19-20,-19 0,0 0,0 20,20-20</inkml:trace>
  <inkml:trace contextRef="#ctx0" brushRef="#br0" timeOffset="95761">5378 10716,'0'19,"-20"-19,20 20,0 0,0 0,0-20,-20 0,20 20,0 0,0-20,0 20,-20-1,20 1,-20-20,20 20,0 0,0-20,0 20,0-20,-20 0,20 20,0-20,0 19,0 1,0-20,-19 0,19 20,0 0,0-20,0 20,0 0,0-20,-20 0,20 19,0-19,-20 0,20 20,0-20,0 0,0 20,0 0,-20-20,20 0,0 0,0 20</inkml:trace>
  <inkml:trace contextRef="#ctx0" brushRef="#br0" timeOffset="97434">5576 10497,'0'-20,"0"20,0-19,0 19,20-20,-20 20,20 0,-20-20,20 20,-1 0,1 0,-20 0,20 0,-20 0,20 0,-20 0,20 0,-20 20,0-20,0 0,0 20,0-20,20 0,-20 19,0-19,0 20,0 0,0-20,-20 20,20-20,-20 20,20-20,0 20,-20 0,20-20,-20 19,20-19,0 0,-20 20,1-20,19 0,0 0,0 20,-20-20,20 20,0-20,0 20,0-20,0 0,0 0,20 0,-20 0,19 0,21 0,-40 0,20 0,20 0,-40 0,39 0,-39 0,20 0,-20 0,20 0,-20 0,0 20,20-20,-20 0,20 0,-20 19,0-19,0 20,20-20</inkml:trace>
  <inkml:trace contextRef="#ctx0" brushRef="#br0" timeOffset="99329">6429 10477,'0'0,"0"20,-19-20,19 20,0 0,0 0,0 0,0 19,0-19,0 0,0 20,0-20,0-1,0 1,0 0,0 0,0 0,0-20,0 20,0-20,0 20,0-1,0-19,-20 0,20 20,0-20,0 20</inkml:trace>
  <inkml:trace contextRef="#ctx0" brushRef="#br0" timeOffset="99953">6251 10735,'0'-19,"0"19,20 0,-1 0,1 0,0 0,20 0,-20 0,0 0,-1 0,1 0,0-20,0 20,-20 0,20 0,0 0,-20 0,19 0,-19 0,20 0,-20 0,0-20,20 20</inkml:trace>
  <inkml:trace contextRef="#ctx0" brushRef="#br0" timeOffset="101618">6906 10200,'0'0,"0"20,0-20,0 19,0-19,0 20,0 0,0 0,0 20,0-21,0 1,0 0,0-20,0 20,0-20,0 20,19-20,-19 0,20 0,-20 0,20 20,0-20,20 0,-1 0,1 0,-20 0,20 19,-1 1,-19-20,20 0,-20 20,-1 0,1-20,-20-20,0 0,0 0</inkml:trace>
  <inkml:trace contextRef="#ctx0" brushRef="#br0" timeOffset="102129">7322 10180,'-20'20,"20"19,-19-19,19 0,-20 20,20-1,0-19,0 20,0 0,0-1,0 21,0-20,0-21,0 1,0 20,0 0,0-1,0 1,0 0,0-20,0-1,0-19,0 20,0 0,0-20,0 20,0-20</inkml:trace>
  <inkml:trace contextRef="#ctx0" brushRef="#br0" timeOffset="102681">7660 10438,'0'20,"0"-20,0 19,0 1,0 0,20 20,-20-20,19 19,1 1,0 0,0-20,0 19,-20 1,20-20,-1 0,-19 0,20-1,0 1,-20 0,20 0,-20-20,20 40,-20-40,20 0,-20 0,0 19</inkml:trace>
  <inkml:trace contextRef="#ctx0" brushRef="#br0" timeOffset="103241">7898 10477,'-20'20,"20"0,-20 0,20 0,-20 0,20 19,-39-19,39 0,-20 20,20-20,-20-1,20 1,-20-20,0 40,20-20,-20 0,20 0,-19-1,19 1,-20-20,20 20,0-20,0 20,-20-20</inkml:trace>
  <inkml:trace contextRef="#ctx0" brushRef="#br0" timeOffset="104065">8255 10676,'-20'0,"20"0,0 0,20 0,0 0,0 0,19 0,1 0,20-20,-1 20,-19 0,19 0,-19 0,-20 0,0 0,-20 0</inkml:trace>
  <inkml:trace contextRef="#ctx0" brushRef="#br0" timeOffset="104681">8473 10497,'0'0,"0"20,0-20,0 20,0-20,0 40,0-20,0-1,0 1,0 20,0-20,0 0,0 19,0 1,20-40,-20 20,0 0,0 0,0-1,0-19,0 20,0-20,0 0</inkml:trace>
  <inkml:trace contextRef="#ctx0" brushRef="#br0" timeOffset="105544">8890 10259,'0'0,"0"0,0 20,20-20,-20 20,0 0,0 0,20 19,0-19,-20 0,0 20,19 19,1-39,-20 20,0-1,20 1,-20 0,0-20,20-1,-20 41,0-40,0 0,0 0,0 19,0-19,0 0,0 0,0-20,0 20,0-20,0 19,0 1,0-20,0 20,0-20,0 20,0-20,0 20,0-20,0 20,0-20</inkml:trace>
  <inkml:trace contextRef="#ctx0" brushRef="#br0" timeOffset="116688">14089 6410,'0'-20,"20"20,-20 0,0-20,20 20,-20 0,0-20,20 20,-20-20,39 0,-19 20,0-20,-20 20,20 0,0-19,0 19,19-20,-19 20,0 0,0 0,19 0,-39 0,40 0,-20 0,-20 20,20-20,-20 0,0 19,0-19,0 20,20-20,-20 20,0 0,0 0,0 0,0 0,0-20,0 39,-20-39,0 20,20 20,0-40,-20 20,20-20,0 19,-20-19,0 0,20 20,0-20,0 20,-19-20,19-20,0 20,19 0,-19-20,0 20,20 0,-20 0,20 0,0 0,20 0,-1 20,-19 0,0-20,40 20,-41 0,1 0,20-1,-40-19,20 20,-20 0,0-20,0 20,0-20,0 20,0-20,0 20,0 0,0-1,0 21,-40-20,40 0,-20 19,20 1,-20-20,1 20,-1-20,0-1,0 1,0 0,20-20,-20 20,0-20,1 20,19 0,-20-20,0 0,0 0,0 0,20 0,-39 0,-1 0,0 0,1 0,-1-20,0 0,0 0,21 20,-1 0,-20-20,40 0,-20 20,20 0,-20 0,20-19,0 19,0 0</inkml:trace>
  <inkml:trace contextRef="#ctx0" brushRef="#br0" timeOffset="117640">15042 6429,'0'20,"0"-20,0 20,0-20,0 0,0 20,19 0,-19-20,20 20,-20-1,20 1,0 0,0 0,-20 0,20 0,-1-1,-19 1,20 0,0 0,0 0,-20 0,20 19,0-39,-20 40,39-20,-39 0,0 0,20-20,-20 19,20-19,-20 20,20-20,-20 20,0-20,0 20,20-20</inkml:trace>
  <inkml:trace contextRef="#ctx0" brushRef="#br0" timeOffset="118320">15399 6489,'-20'0,"20"0,0 20,-20-20,20 20,-20-1,20 1,-20 0,1 0,19 20,-40-21,40 1,0 0,-20-20,20 20,-20 0,0 20,20-40,-20 19,20 1,-19 0,19 20,-20-40,20 20,0-1,0-19,-20 0,20 20,0 0,0-20,0 20,-20-20</inkml:trace>
  <inkml:trace contextRef="#ctx0" brushRef="#br0" timeOffset="119552">15617 6152,'0'0,"0"-20,20 20,-20 0,0 0,20 0,0 0,-20 0,19 0,-19 0,0 0,20 0,-20 20,0-20,0 0,20 0,-20 19,0-19,0 20,0-20,0 20,0 0,0 0,0-20,0 39,0-39,0 20,-20 0,0 0,20-20,0 20,-19-20,19 0,0 20,-20-20,0 0,20 20,0-20,0 19,-20-19,20-19,0-1,0 20,0 0,20 0,-20-20,0 20,20 0,0 0,-1 0,1 0,0 0,-20 0,20 0,-20 20,20-20,-20 0,20 0,-20 20</inkml:trace>
  <inkml:trace contextRef="#ctx0" brushRef="#br0" timeOffset="120329">16073 6787,'0'0,"20"0,-20 0,20 0,-20 0,20-20,-20 20,20-20,0 20,-1 0,1 0,0 0,20-20,-40 20,20 0,0 0,-20 0,19 0,-19 0,20 0,-20 0,20 0,-20 0,20 0,0 0,-20-20,20 20,-1 0,1 0,-20-20</inkml:trace>
  <inkml:trace contextRef="#ctx0" brushRef="#br0" timeOffset="121552">17125 6171,'-20'0,"0"0,20 0,-19 0,-41 0,40 0,-19 0,19 0,-20 0,20 20,0-20,1 0,19 0,-20 0,20 0,-20 0,20 20,0 0,0-20,0 20,0-20,0 39,0-19,0 20,0 0,0-1,0 1,0 0,0-20,0-1,20 21,-20-40,0 20,0-20,0 0,0-20,20 20,-20-20,19 20,1-20,0 1,20 19,-20 0,-1-20,21 0,-20 20,0 0,0 0,19 0,-39 0,20 0,-20 0,20 0,0 0,-20 0,0 0,0 20,20-20,-20 20,0-20,0 19,0 1,0 0,0 0,0-20,0 40,0-21,0 1,0 20,-20-20,0 0,20 19,-20-39,0 40,0-20,20 0,-19-20,-1 20,0-20,20 19,-20-19,20 0,0 0</inkml:trace>
  <inkml:trace contextRef="#ctx0" brushRef="#br0" timeOffset="122104">17621 6429,'0'0,"0"20,0-20,0 20,0-20,0 40,20-20,-20-1,20 21,20 20,-21-21,1-19,0 40,0-40,0-1,0 21,0-20,-20 0,19-20,-19 0,20 20,-20-20,20 19,-20-19,0 20,0-40,0 1,20 19</inkml:trace>
  <inkml:trace contextRef="#ctx0" brushRef="#br0" timeOffset="122592">17959 6509,'0'20,"-40"19,20-19,20 20,-40-1,21 1,-21 0,20 0,-20-1,40-19,-39 20,39-40,-20 20,0-1,20 1,0-20,-20 20,20-20,0 20,-20-20</inkml:trace>
  <inkml:trace contextRef="#ctx0" brushRef="#br0" timeOffset="123287">18435 6707,'0'0,"20"0,-20 0,20 0,-20 0,39 0,-19 0,-20 0,20 0,0 0,0-20,-20 20,19 0,-19 0,20 0,0 0,-20 0,20 0,-20 0,40 0,-21 0,-19 0,20 0,-20-20</inkml:trace>
  <inkml:trace contextRef="#ctx0" brushRef="#br0" timeOffset="124207">19050 6290,'0'0,"0"20,0-20,0 20,0-20,0 20,0 0,0 0,-20 0,20-1,0 1,0-20,0 40,0-40,0 20,0-20,0 20,0-20,0 19,0 1,0-20,0 20,0-20,20 0,-20 0,20 0,0 0,0 0,19 0,21 0,-40 0,19 0,-19 0,-20 0,20 0,-20 0,0-20</inkml:trace>
  <inkml:trace contextRef="#ctx0" brushRef="#br0" timeOffset="125199">19368 6271,'0'0,"0"19,0-19,0 20,0-20,0 20,0 0,-20 0,20 0,0 0,0-1,0 21,0-20,0 0,0 19,0-19,0 0,0 0,0 0,0 0,0 19,0-39,0 20,20 0,-20-20,0 20,0 0,0-20,0 20,0-20,19 0,-19 19,0-19,0 40,0-40,0 20,0-20,20 20,-20 0,0-20,0 19,0-19,0 20,20-20,-20 0,0 20,0-20,0 20,0 0,0-20,20 20,-20-20,0 20,0-20,0 19</inkml:trace>
  <inkml:trace contextRef="#ctx0" brushRef="#br0" timeOffset="128569">16927 7501,'0'0,"20"-20,-20 20,19-20,-19 20,0 0,20 0,-20-20,20 20,-20 0,20-19,-20 19,20 0,-20-20,20 20,-1 0,-19 0,20 0,-20 0,20 0,-20 0,0 0,20 20,0-20,-20 19,0-19,20 20,-20 0,0-20,20 20,-20 0,0 0,19-1,-19 1,0 0,0 20,0-20,-19 19,-1-19,0 20,20-20,-40 19,40-19,-40 0,40 0,-19 0,-1-20,20 20,-20-20,20 0,-20 19,20-19,-20 0,0 0,20 0,-19 0,19 0,-20 0,20 0,0-19,0-1,0 20,-20 0,20-20,0 0,0 0,0 20,0-20,20 20,-20 0,20-19,-20 19,19 0,-19 0,20 0,0 0,0 0,0 19,19 1,21 0,-20 20,-20-20,39-1,-59 1,40 0,-20 0,-1 0,-19 0,20 0,-20-20,40 19,-40-19,20 0,-20-19,0-1,0 20,0-20,0-40,0 40,0-19</inkml:trace>
  <inkml:trace contextRef="#ctx0" brushRef="#br0" timeOffset="129063">17502 7580,'0'0,"0"20,0-20,20 20,0 20,0-20,19 19,1 21,-20-40,20 19,-21 1,1-40,0 40,-20-40,20 19,-20 1,0 0,0-20,20 0,-20 20,0-40</inkml:trace>
  <inkml:trace contextRef="#ctx0" brushRef="#br0" timeOffset="129599">17760 7580,'-20'0,"0"20,20 0,-39 0,39 20,-20-21,0 1,20 20,-20-20,-19 19,39-19,-20 0,20 0,0-20,0 20,-20-20,20 20,0-1,0-19,0 20,-20-20,20 0,-20 0,20 20</inkml:trace>
  <inkml:trace contextRef="#ctx0" brushRef="#br0" timeOffset="130239">18375 7699,'20'0,"-20"0,20 0,-20 0,20 0,0 0,0 0,-20 0,19 0,1 0,0 0,20 0,-40 0,20 0,-20 0,19 0,1 0,-20 0,20 0,-20 0</inkml:trace>
  <inkml:trace contextRef="#ctx0" brushRef="#br0" timeOffset="131559">18931 7481,'20'0,"-20"0,20 0,-20 0,0 0,39 0,-19 0,0 0,0-20,-20 20,20 0,-20 0,39 0,-39 0,20 0,-20 20,20-20,0 0,0 20,-20-20,0 20,20 0,-20-20,0 19,0-19,0 20,0 0,0 0,0 20,0-40,0 20,0 19,0-39,-20 20,20 20,-20-40,0 39,0-19,0 0,1 0,19 0,-20-20,0 20,20-20,-20 0,20 19,0-19,-20 20,20-20,-20 0,0 0,20 0,0 0,0-20,-19 20,19-19,0 19,0 0,0-20,0 20,0-20,0 20,0 0,19 0,-19-20,0 20,20 0,-20 0,20 0,-20 0,20 0,0 0,20 0,-1 0,21 20,-21 0,1-20,-20 0,20 20,-40-20,20 0,-1 0,-19 0,0-20,20 20,-20-20,0 20,20 0,-20 0,0 0,20 0,-20-20</inkml:trace>
  <inkml:trace contextRef="#ctx0" brushRef="#br0" timeOffset="133599">13176 7878,'20'20,"-20"-20,0 0,20 20,-20-20,20 0,-20-20,0 20,20 0,-20-20,0 20,19 0,-19-20,0 20,0-20,-19 20,19 0,-20 0,20 20,0-20,0 20,0-20,0 0,0 20,20-20,-20-20,0 0,-20 20,0 0,20 0,0 0</inkml:trace>
  <inkml:trace contextRef="#ctx0" brushRef="#br0" timeOffset="135479">18574 6489,'0'0,"0"20,0-20,0 20,0-20,0 39,0-19,20-20,-20 40,0-40,0 20,0-1,0 1,0 0,0-20,0 40,0-40,0 20,0 0,0-1,0 1,0 0,0-20,0 20,0 0,0-20,0 20,0-20,0 0,0 19</inkml:trace>
  <inkml:trace contextRef="#ctx0" brushRef="#br0" timeOffset="137663">13057 8414,'20'0,"20"0,-1 0,1 0,0 0,19-20,1 20,-1-20,21 20,-1 0,60 0,0 0,-20 0,20 0,0 0,0 0,-40 0,-20 0,-39 0,20 0,-21 0,21 0,-1 0,1 0,-21 0,21 0,0 0,-1 0,-19 0,-1 0,-19 0,20 0,-20 0,0-20,19 20,1-20,0 20,-1-19,1 19,20 0,-21 0,1 0,0 0,-1 0,1 0,0 0,-1-20,21 20,19-20,-19 20,19-20,-19 20,19 0,-19 0,-1 0,1-20,-1 20,1 0,-1-20,1 20,-1 0,-19 0,20 0,-21 0,-19 0,20 0,19 0,1 0,-1 0,61 0,-41 0,0 0,20 0,21 0,-1 0,0 0,-40 0,40 0,-59 0,19 0,-39 0,19 0,-39 0,20 0,-20 0,19 0,1 0,-20 0,0 0,19 0,21 0,-20 0,19 0,1 0,19 0,-39 0,39 0,0 0,1 0,-21 0,1 0,-20 0,-1 0,1 0,-20 0,0 0,0 0,39-20,-39 20,0-19,19 19,1-20,-20 20,20 0,-1 0,1 0,0 0,-20 0,-1 0,21 0,-20 0,-20 0,20 0,0 0</inkml:trace>
  <inkml:trace contextRef="#ctx0" brushRef="#br0" timeOffset="167293">18475 8930,'0'0,"19"0,-19 0,20 0,-20 0,20 0,0 0,0 0,19 0,-19 0,0 0,20 0,-1 0,-19 0,0 0,-20 0,20 0</inkml:trace>
  <inkml:trace contextRef="#ctx0" brushRef="#br0" timeOffset="169429">19348 8473,'0'0,"-20"-20,20 1,-20 19,20 0,-20 0,20 0,-20 0,20 0,0 0,-39 0,39 19,-20-19,20 20,-20-20,0 0,20 0,-20 20,20-20,-20 0,20 20,0-20,0 20,-19-20,19 0,0 20,0-20,0 19,0-19,0 20,0 0,0-20,0 0,19 0,-19 20,0-20,20 20,-20-20,20 0,-20 20,20 0,0-20,39 19,-39 1,20-20,0 40,19-20,-19-20,-20 20,-1-1,21-19,-40 20,40-20,-40 20,0-20,0 20,20-20,-20 0,0 20,0-20,0 20,0-20,0 20,0-1,0-19,0 20,0-20,0 20,0-20,0 20,-20 0,20 0,0-1,-20 1,20-20,0 20,0 0,0 0,0-20,0 20,-20-20,20 19,0-19,0 0,-20 0,20 20,-20-20,20 0,-19 20,19-20,-20 0,20 0,-20 0,0 0,20 0,0-20,-20 20,20-20,-20 20,20 0,0-19,-19-1,-1 0,0 0,20 0,-20-19,20 19,-20 0,20 20,0-20,0 20,0-20,0 20,0-20,0 1,0 19,0-20,0 20,0-20,0 20,0-20,0 20,0-20,20 20,-20-20,0 20,20-20,-20 20,20-19,-20 19,0-20,20 0,-20 20,19 0,-19-20,0 20,0 0,0-20,0 20,20 0,-20-20,0 1,0 19,0 0,0-20,20 20,-20 0,0-20,0 20,0 0,0-20,0 0,0 20,0-20,0 20,0-20,0 20,0-19,0-1,-20 20,20 0,-20-20,20 0,0 20,0-20,0 20,-19-20,19 20,0 0,0-19,0 19,-20-20,20 0,-20 20,20 0,-20 0</inkml:trace>
  <inkml:trace contextRef="#ctx0" brushRef="#br0" timeOffset="179108">16192 8692,'0'0,"0"19,0-19,0 20,0 0,0 0,0 20,0-21,0 1,0 0,0 20,0-20,0 0,0-1,0 21,0-40,0 40,0-20,0-1,0 1,0-20,0 20,0-20,0 20,0-20,0 0,0 20</inkml:trace>
  <inkml:trace contextRef="#ctx0" brushRef="#br0" timeOffset="179740">15974 8950,'0'0,"20"0,-20 0,20 0,-20 0,40 0,-1 0,1 0,0 0,19 0,1 0,-1 0,1 0,-21 0,1 0,-20 0,-20 0</inkml:trace>
  <inkml:trace contextRef="#ctx0" brushRef="#br0" timeOffset="180276">16748 8553,'0'0,"0"39,20-19,-20 20,0 0,0-1,0 1,0 19,0-19,0 0,0-20,0 19,0-19,0 0,0 0,0 0,0-20,20 39,-20-39,0 40,0-40,0 20,0-20</inkml:trace>
  <inkml:trace contextRef="#ctx0" brushRef="#br0" timeOffset="181764">17066 8493,'0'0,"0"20,0 0,-20 0,20 19,-20-39,20 20,0 20,-20-20,20 0,0-1,0 1,0 0,0-20,0 20,0-20,0 20,0-20,0 39,0-39,0 0,0 20,20-20,-20 20,0-20,20 20,-20-20,0 20,20-20,-20 20,19-20,1 0,-20 20,20-20,-20 0,20 19,-20 1,40-20,-40 0,20 0,-20 0,19 0,1 0,-20 0,20 0,-20 0,20 0,-20 0,20 0,0 0,-20-20,19 20,-19-19,0 19,20 0,-20-20,20 20,-20-20,20 20,-20-20,0 0,20 20,-20 0,0-20,0 20,0-20,20 1,-20-1,0 0,0 0,0 20,0-20,0 0,0 1,0-1,0 20,0-20,-20 20,20-20,0 0,-20 20,20 0,0 0,0-20,0 20,-20 0,20-20,0 20,0 0,-20 0,20-19,0 19,0-20,-20 20,1 0,19 0,0 0,-20 0,20 0,-20-20,20 20,-20 0,20 0,-20 0,20 0,-20-20,20 20,-19 0,19 0,-20 0,0 0,20 0,-20-20,20 20,-20 0,20 0,-20 0,0 0,20 0,-19 0,19 0,0 0</inkml:trace>
  <inkml:trace contextRef="#ctx0" brushRef="#br0" timeOffset="182676">17740 8632,'0'20,"0"-20,0 0,20 20,-20 0,0-20,20 19,-20 1,20 0,-20 0,20-20,-20 20,20-20,-20 39,19-39,-19 40,20-40,0 20,-20 20,20-40,-20 20,20-1,-20 1,20 0,-1 20,1-20,-20-20,20 19,-20 1,20-20,-20 20,0-20</inkml:trace>
  <inkml:trace contextRef="#ctx0" brushRef="#br0" timeOffset="183444">18078 8652,'-20'0,"20"0,-20 20,20-20,-20 20,20-20,-20 39,0-39,20 20,-19 0,19 0,-20-20,0 20,0-1,20 1,-20 0,20 0,-20 0,1 0,19 0,-20-1,20 1,-20 0,20-20,0 20,-20 0,20-20,-20 0,20 20,0-20,0 0,0 19,0-19,-20 0,20 20,0-20,0 20,0 0,-20-20,20 20,0-20,-19 0,19 20,0-20</inkml:trace>
  <inkml:trace contextRef="#ctx0" brushRef="#br0" timeOffset="187764">13831 9049,'20'0,"-20"0,20 0,-20 0,0 0,20 0,-1 0,-19 0,20 0,-20-20,20 20,-20 0,20 0,0 0,-20 0,20 0,-20 0,20 0,-20 0,39 0,-39 0,20 0,-20 0,20 0</inkml:trace>
  <inkml:trace contextRef="#ctx0" brushRef="#br0" timeOffset="189109">14724 8553,'0'0,"-20"0,20 19,-20-19,20 20,0-20,-19 20,19 0,-20 20,0-20,20-1,-20 1,20 0,0 0,-20 0,20 0,0-1,0 21,0-20,0 20,0-20,0 19,0-19,0-20,0 40,0-40,0 20,0-20,0 19,20-19,-20 20,0-20,0 20,20-20,-20 0,0 0,20 20,0-20,-1 20,-19-20,20 20,0-20,0 0,0 0,-20 19,20-19,-1 0,-19 0,20 0,-20 0,20-19,-20-1,40 20,-40 0,20-20,-1 20,1 0,0-20,-20 0,0 20,20 0,-20-20,0 20,0-19,0 19,0-20,0 0,0 20,0-20,-20 20,0 0,20 0,-20 0,20 0,-19-20,19 20,-20 0,0 0,20 0,-20 0,20 0,0 0,-20 20,0-20,1 0,19 20,-20-20,20 20,-20-20,0 20,20-1,0-19,-20 0,20 20,0-20,0 20,0-20,0 20,0 0,0-20,20 0,0-20,20 0</inkml:trace>
  <inkml:trace contextRef="#ctx0" brushRef="#br0" timeOffset="189852">15081 8771,'0'0,"20"0,-20 0,0 0,20 0,-20 20,40 0,-21-1,21 21,-20-20,0 20,0-20,19 19,-19 1,0-20,0 0,0-20,-20 39,20-39,-20 20,0-20,19 20,1-20,-20 0,0 20,0 0,20-20,-20 0,0 0,0 19,20-19,-20 0,0 0,0-19,0-1</inkml:trace>
  <inkml:trace contextRef="#ctx0" brushRef="#br0" timeOffset="190524">15399 8830,'0'20,"-20"0,20-20,-20 20,20 0,0 0,-20 0,0-1,20 1,-19 0,19 0,-20-20,20 20,-20 0,20-20,0 19,0 1,0-20,-20 20,20-20,0 20,0-20,0 20,0 0,-20-20,20 0,0 19</inkml:trace>
  <inkml:trace contextRef="#ctx0" brushRef="#br0" timeOffset="192996">15597 8612,'0'0,"0"-20,20 20,-20-20,20 20,-20 0,20 0,-20-19,20 19,-1 0,-19 0,20 0,-20 0,20 0,-20 0,0 0,0 19,20-19,-20 0,20 0,-20 20,0-20,0 20,0-20,0 20,0 0,0-20,0 20,0-20,-20 0,0 20,20-20,0 19,-20 1,20 0,0-20,0 0,-20 20,1 0,19-20,0 20,0-20,-20 0,20 19,0-19,0 0,20 0,-20 0,19-19,-19 19,0-20,20 20,-20 0,20 0,0 0,-20 0,20 0,-20 0,20 0,-20 0,19 0,1 0,-20 0,0 0,20 0</inkml:trace>
  <inkml:trace contextRef="#ctx0" brushRef="#br0" timeOffset="220138">19586 9585,'-20'0,"0"0,20 0,0 0,-20 0,20 0,0 19,-20-19,20 0,-19 0,19 0,-20 0,20 0,0 20,-20-20,20 0,0 0,-20 0,20 0,0 20,-20-20,0 0,20 0,0 0,-19 0,19 20,-20-20,20 20,-20-20,0 0,20 0,0 20,-20-20,20 0,-20 0,20 19,0-19,-20 0,20 0,-19 0,19 20,0-20,-20 20,20-20,0 0,0 20,-20-20,20 0,0 0,0 20,0-20,-20 0,20 20,-20-20,20 19,0-19,0 0,0 20,-20-20,20 0,0 20,0-20,0 0,0 20,0 0,-19-20,19 0,0 20,0-20,0 0,0 20,0-20,0 19,0 1,-20-20,20 0,0 20,0-20,0 20,0-20,0 20,0 0,0-20,0 19,0-19,0 20,0-20,0 0,0 20,20-20,-20 20,0-20,0 20,0-20,19 20,-19-20,0 20,20-20,-20 0,20 19,0 1,-20-20,0 20,20-20,-20 20,0-20,20 0,-20 20,19 0,1-20,-20 0,20 19,-20-19,20 20,-20-20,20 0,0 20,-20 0,20-20,-1 0,1 0,-20 20,20-20,0 0,0 0,-20 0,20 0,-20 0,19 0,1 0,0-20,0 0,-20 20,20 0,0-20,-20 20,19 0,-19 0,0-20,20 20,-20-19,20 19,-20 0,0-20,20 20,-20 0,20 0,-20-20,0 20,20 0,-20-20,0 0,0 20,20-20,-20 20,0 0,19-19,1 19,-20-20,0 0,0 20,20 0,-20-20,0 20,0-20,20 20,-20 0,0-20,0 20,0-20,0 1,20 19,-20-20,0 20,0-20,20 20,-20-20,0 0,0 20,0-20,0 20,0-19,0 19,0-20,0 0,0 20,0-20,0 20,0-40,0 40,0-20,0 20,0-19,0 19,0-20,0 20,0-20,0 0,0 20,0-20,0 20,-20 0,20-20,0 20,-20 0,20-19,0 19,0-20,-20 20,20 0,0 0,-20 0,20 0,0-20,-20 20,1 0,19 0,0 0,-20 0,20-20,0 20,-20 0,20 0,0 0,-20 0,0 0,20-20,0 20,-20 0,20 0,-20 0,20 0,-19 0,-1 0,20 0,-20 0,20 0,0 0,-20 0</inkml:trace>
  <inkml:trace contextRef="#ctx0" brushRef="#br0" timeOffset="221346">20141 9406,'0'0,"-19"20,-1-20,20 20,-20-20,20 39,-60-19,60 0,-39 20,-1-1,20 1,-20-20,21 0,-1 0,0-1,0 1,20-20,-40 20,40 0,-19 20,-1-40,0 39,0-39,0 20,20 0,-20-20,0 20,20-20,0 20,-19-20,19 20,0-1,-20-19,20 20,-40 0,40 0,-20-20,0 20,1 0,-1-1,0-19,0 40,0-40,0 20,1 0,-21 20,40-40,-20 19,0 1,0 0,0-20,20 20,-19-20,-1 20,20 0,-20-1,20-19,-20 20,20-20,-20 20,20 0,-20-20,20 20,0-20,0 0,-19 0,19 20,0-20,0 19,-20-19,20 20,0-20,0 0,0 20</inkml:trace>
  <inkml:trace contextRef="#ctx0" brushRef="#br0" timeOffset="259192">17720 9485,'-19'0,"19"0,-20 0,20 0,-40 0,0 0,21 0,-1 0,-40 0,40 0,-19 0,19 0,0 0,-20 0,20 0,1 0,-1 20,0 0,20-20,-20 0,0 0,20 20,-20-20,20 20,-19-20,19 20,0-20,0 19,0-19,0 20,0-20,0 20,0-20,0 20,0-20,0 20,19-20,-19 0,20 0,0 20,0-20,20 0,-40 0,19 0,21 19,-40-19,40 20,-40-20,20 0,-20 0,0 20,19-20,-19 0,0 20,20 0,0-20,-20 20,40 19,-40-19,40 20,-40-40,19 20,1 19,-20-39,0 40,20-40,-20 20,0-20,0 20,0-20,0 20,0-1,0-19,0 20,0 0,0-20,-20 40,0-40,20 20,-19-20,19 20,-20-1,0-19,20 0,-20 0,20 0,-20 0,20 0,-20 0,0-19,1 19,19-20,-40 20,40-40,-20 40,0-20,0-20,20 21,-19-21,-1 0,20 1,0-1,0 20,0-20,0 20,0 1,20-21,-1 20,-19 0,20 0,20 1,-40 19,40-20,-21 20,1-20,20 0,-40 20,40-20,-40 0,20 20,-1 0,-19-19,0 19,20-20,0 20,-20-20,0 20,20-20,-20 20,0-20,0 20,20 0,-20-20,0 20,20-20,-20 1,0 19,19 0,-19-20,0 20,0-20,-19 20,-1 0</inkml:trace>
  <inkml:trace contextRef="#ctx0" brushRef="#br0" timeOffset="260328">17959 9823,'0'0,"0"19,19-19,-19 0,0 20,0 0,20 0,-20 0,20-20,0 40,0-21,0 1,0 20,-1-20,21 19,-20-19,0 20,19-20,-19 0,0 0,0-1,0 21,19-20,-19 0,0-20,-20 20,20-1,-20-19,0-19,0-1,0 20,0-20,0 0,-20 0,20-19</inkml:trace>
  <inkml:trace contextRef="#ctx0" brushRef="#br0" timeOffset="260944">18256 9803,'0'0,"-20"0,20 20,0-1,-19-19,19 40,-20-20,0 0,20 39,-20-39,-20 0,40 20,0-1,-19-19,19 20,-20-20,20 0,0 19,-20-19,0 0,20 0,0 0,0 0,-20-1,20 1,0-20,0 20,0-20,-20 0,20 20,0-20,0 20</inkml:trace>
  <inkml:trace contextRef="#ctx0" brushRef="#br0" timeOffset="263231">16450 10021,'0'0,"20"0,-20 0,20-20,0 20,0 0,0-20,0 20,-1 0,21-19,-20-1,0 20,19 0,-19 0,0 0,-20-20,20 20,-20 0,20 0,0 0,-20 0</inkml:trace>
  <inkml:trace contextRef="#ctx0" brushRef="#br0" timeOffset="263783">16629 9723,'0'0,"0"20,0 0,0 0,0 0,0 19,0 1,0 0,0 0,0-1,0 1,0 0,20-1,0-19,-20 0,0-20,0 20,0 0,0-20,0 0,0 20,0-20</inkml:trace>
  <inkml:trace contextRef="#ctx0" brushRef="#br0" timeOffset="264815">13752 10041,'20'0,"-1"0,1 0,0 0,20 0,19 0,-19 0,20 0,-41 0,21 0,-20 0,39 0,-39 0,-20 0,40 0,-40 0</inkml:trace>
  <inkml:trace contextRef="#ctx0" brushRef="#br0" timeOffset="265295">14565 9644,'0'0,"0"20,0-20,0 20,0 19,0-19,0 20,0 19,0 1,0 0,20-21,-20 1,0-40,0 40,0-1,0 1,0 0,0-40,0 20,0-20,0 19,20-19</inkml:trace>
  <inkml:trace contextRef="#ctx0" brushRef="#br0" timeOffset="266407">14922 9684,'-19'0,"19"0,0 20,0-20,0 19,-20-19,20 40,-20-20,0 20,20-21,-20 41,20-20,0-20,0-1,0 21,0-20,0 0,0 0,0-1,0 1,0 0,0 0,20 0,0 0,0-20,0 20,-20-1,19-19,1 20,0-20,-20 0,20 0,-20 0,20 0,0 0,0 0,-20 20,19-20,1 0,0-20,-20 0,20 20,0 0,-20-19,20 19,-1-40,1 40,-20-40,20 40,-20-40,20 1,-20 19,0 20,20-40,-20 1,0 19,0 20,0-40,0 20,0 0,0 0,0 20,0-19,0-1,-20 20,20-20,-20 20,20-20,0 20,0 0,-20 0,20 0,0-20,-20 20,20 0,-39-20,39 20,-40 0,40 0,-20 0,-19 0,19 0,20 0,-40 0,40 0,-20 0,20 0,-20 0,20 0</inkml:trace>
  <inkml:trace contextRef="#ctx0" brushRef="#br0" timeOffset="267023">15478 9783,'0'0,"0"0,0 20,0-20,20 20,-20 19,20-19,0 20,0 0,-1-21,1 21,0 0,0-1,0 1,19 0,-39 0,20-21,20 21,-40-40,0 20,20-20</inkml:trace>
  <inkml:trace contextRef="#ctx0" brushRef="#br0" timeOffset="267599">15736 9842,'-20'20,"20"-20,-20 20,1-20,19 40,-20-20,-20 0,40-1,-20 21,20-40,-20 20,1 20,19-21,0 1,-20 0,20-20,-20 20,20 0,0 0,0-20,0 20,0-1,0-19,0 20,0-20</inkml:trace>
  <inkml:trace contextRef="#ctx0" brushRef="#br0" timeOffset="268855">15935 9684,'0'-20,"0"20,0 0,0-20,19 20,-19-20,20 20,-20 0,0 0,0-20,20 20,-20 0,0 0,20 0,-20 0,0-19,20 19,0 0,-20 0,0 0,0 19,0-19,19 0,-19 20,0-20,0 20,0-20,0 20,0 0,0 0,0-20,0 19,0 1,0-20,0 20,0-20,-19 20,-1-20,20 0,0 0,0 20,-20-20,20 20,0-20,0 0,20 0,-20 0,20 0,-1 0,1 0,0 0,0 19,0-19,19 0,-39 0,20 0,-20 0,20 0,0 0,-20 0,20 0</inkml:trace>
  <inkml:trace contextRef="#ctx0" brushRef="#br0" timeOffset="272391">12382 9545,'-19'0,"19"0,-20 0,20 20,0-20,-20 20,0-1,0 1,20 20,-39-20,19 19,20 1,0-20,-20 0,20 19,0 1,0 20,-20-21,20 21,0-20,0 19,0-19,0-20,0 19,0-39,0 20,0 0,0 0,0-20,20 20,-20 0,40-1,-40 1,19-20,1 20,0 0,20-20,-20 20,-1 0,1-20,0 0,0 0,20 0,-40 0,20 0,-1 0,1 0,-20 0,20 0,-20-20,20 0,0 0,0 0,-20 20,19-20,1 1,-20-1,20 0,-20 20,0-20,0 20,0-40,0 40,0-19,-20 19,0-20,20 0,0 20,0 0,-19 0,19-20,-20 20,20 0,0 0,-20 0,0 0,20 0,-20 0,20 0,-20 0,20 0,-19 0,-1 0,20 0,-20 20,0-20,0 20,20-20,-20 20,20-1,-20 1,20-20,0 20,0-20,0 40,0-40,0 20,0-20,0 19,0 1,0-20,0 20,0-40</inkml:trace>
  <inkml:trace contextRef="#ctx0" brushRef="#br0" timeOffset="272967">12640 9803,'0'20,"20"-20,-20 19,20 1,0 0,0 20,0 0,19-21,-19 41,20-40,-20 19,19 21,-19-40,20 20,-20 19,20-39,-21 0,-19 19,20-39,-20 20,0-20,20 0,-20 20</inkml:trace>
  <inkml:trace contextRef="#ctx0" brushRef="#br0" timeOffset="273479">12958 9902,'0'20,"-20"0,20 0,0 19,-20-19,0 0,20 20,-19-1,19-19,-20 20,0 0,20-21,0 1,0 20,0-40,0 20,0 0,0-20,0 19,0 1</inkml:trace>
  <inkml:trace contextRef="#ctx0" brushRef="#br0" timeOffset="275031">13196 9604,'20'0,"-20"0,20 0,-20 0,20 0,-20 0,19 0,-19 0,20 0,0 0,-20 0,0 0,20 0,-20 20,0-20,0 20,0-20,0 0,0 20,0 0,20 0,-20-20,0 19,0-19,-20 20,20 0,-20-20,20 0,0 0,0 20,0-20,-20 0,20 20,0-20,0 0,-20 0,20 0,20 0,-20 0,20 0,-20 0,0 20,20-20,-20 0,20 0,0 19,-20-19,0 0,20 0,-20 20,0-20,19 0,-19 20,0-20,0 0,0 20,0 0,0-20,0 20,0-20,0 20,0-20,0 19,-19-19,19 0,0 20,-20-20,20 20,0-20,0 0,-20 0,20 20,0-20,-20 0,20 0,0 0,-20 0,0 0,20 0,-20 0,20 0,-19 0,19 20,0-20</inkml:trace>
  <inkml:trace contextRef="#ctx0" brushRef="#br0" timeOffset="275951">11410 9902,'0'0,"0"20,0-20,0 20,0-20,0 39,0 1,0-20,20 0,-20 19,0 1,0-20,0-20,0 40,0-40,0 20,0-1,0 1,0-20,0 20</inkml:trace>
  <inkml:trace contextRef="#ctx0" brushRef="#br0" timeOffset="276559">11291 10120,'0'0,"0"0,20 0,-20 0,20 0,-20 0,20 0,-20 0,19 0,1 0,20 0,0 0,-1 0,1 0,20 20,-21 0,1-20,-20 0,0 0,0 0,-20 0,0 20,0-40,-20 20</inkml:trace>
  <inkml:trace contextRef="#ctx0" brushRef="#br0" timeOffset="278007">11390 10656,'20'0,"0"0,0 0,20 0,19 0,1 0,19 0,20 20,20-20,0 20,40-20,-40 20,40-1,-20-19,-40 0,20 20,-40-20,-19 0,19 0,-19 0,19 0,-39 20,39-20,-19 0,39 20,-39-20,-1 20,-19-20,-1 0,-19 20,20-20,-20-20,20 20,-1 0,41 0,39 0,-20 0,60 0,-40 0,-119 0,99 0,40 0,-20 0,-20 0,-20 0,60 0,-20 20,-39-20,19 20,20-20,-39 0,39 19,-20-19,-20 0,40 0,-39 0,19 0,-20 0,40 0,-20 0,21 0,-1 0,0 0,0 0,39 0,-38 0,18 20,-38 0,-61-20,41 0,-41 0,21 0,-20-20,-1 20,21-20,-1 20,21-19,-1 19,20-20,1 20,-21-20,40 20,-40-20,21 20,-21-20,20 0,0 0,-19 20,39-39,-40 19,20 20,21-20,-41 20,20-20,-20 20,-19 0,39 0,-19 0,-1 0,0 0,-19 0,19 0,-19-20,-21 20,-19-19,20 19,-20 0,-20 0,20-20,-20 20,20 0,-20-20,19 20,-19 0</inkml:trace>
  <inkml:trace contextRef="#ctx0" brushRef="#br0" timeOffset="281158">18852 11549,'0'0,"0"0,19 0,-19-20,0 20,20 0,-20 0,20-20,-20 20,40-19,-40 19,39 0,-39 0,20 0,-20 0,20 0,-20 0,20 0,-20-20,0 20,20 0,0 0,-20 0,20 0,-20 0,0 0</inkml:trace>
  <inkml:trace contextRef="#ctx0" brushRef="#br0" timeOffset="283486">19625 11053,'-19'0,"19"-20,0 20,-20 0,20 0,0 0,-20 0,20 0,-20 0,0 0,20 0,0 0,-20 20,1-20,-1 20,20-20,-20 39,0-39,0 40,20-40,-20 20,20 0,0-20,0 20,0 0,0-20,0 19,0 1,0-20,0 20,0-20,0 20,0-20,20 20,-20 0,40-1,-20-19,0 20,19 0,-39-20,20 20,0-20,-20 0,20 0,-20 20,0-20,20 20,-20 0,0-20,0 0,0 19,19-19,-19 40,0-20,20-20,0 20,-20 0,0-20,0 19,0-19,0 20,0-20,0 20,0 0,0-20,0 20,0-20,0 20,-20-1,0 1,20-20,-19 20,19-20,-40 20,20 0,0-20,0 0,20 0,-19 0,-1 0,20 0,-20 0,20-20,0 20,0-20,0 20,-20 0,20-20,0 20,0-20,0 20,0-39,0 39,-20-40,20 40,0-20,0 0,0 20,0-19,0-1,0 20,20-20,-20 0,20 0,-20 20,20-20,0 20,-1-39,-19 39,40 0,-20-20,0 0,0 20,-20-20,19 20,1 0,0-20,-20 20,20 0,-20-20,20 20,-20-19,0 19,20 0,-20-20,0 20,0 0,20 0,-20-20,0 20,0 0,0-20,0 0,0 20,19 0,-19-20,0 20,20 0,-20-19,0 19,0-20,0 0,0 20,0-20,0 20,0-20,0 20,0-20,0 0,-20 20,1 0</inkml:trace>
  <inkml:trace contextRef="#ctx0" brushRef="#br0" timeOffset="286550">16808 11172,'0'20,"0"-20,0 20,0-20,0 39,0-19,0 0,0 20,0-1,0 21,0-20,0 19,0-19,0 19,0-19,0 0,20-1,-20-39,0 20,19 0,-19-20,0 20</inkml:trace>
  <inkml:trace contextRef="#ctx0" brushRef="#br0" timeOffset="287111">16510 11509,'0'0,"20"0,-20 0,20 0,-20 0,20 0,-20 0,19 0,1 0,0 0,20 0,-20 0,19-19,1 19,0 0,-20 0,-1 0,1 0,0 0,-20 0,20 0,-20 0,20 0,-20 0,0-20,20 20,-20 0,19 0,-19-20</inkml:trace>
  <inkml:trace contextRef="#ctx0" brushRef="#br0" timeOffset="287646">17224 11152,'0'20,"0"0,0-20,0 40,0-21,0 21,0-20,0 20,0-1,0 1,0 0,0-1,0-19,0 20,0-20,0 0,0 19,0-19,20 0,-20 0,0-20,0 20,0-1,0-19,0 20,0-20,0 20</inkml:trace>
  <inkml:trace contextRef="#ctx0" brushRef="#br0" timeOffset="289246">17760 11192,'0'0,"0"-20,-20 20,20 0,-20 0,20 0,-19 0,19 0,-20 0,20 0,0 0,-20 0,20 20,-20-20,20 0,0 20,0 0,-20-1,20 1,0-20,0 40,0-40,0 20,0-20,0 20,0-20,20 19,-20 1,0-20,20 0,-20 20,20-20,-20 0,20 20,-1-20,1 20,0 0,0-20,0 20,0-1,0-19,-1 20,-19 0,0 0,20-20,-20 20,0-20,0 20,20-1,-20 1,20-20,-20 20,0 0,0 0,0-20,20 20,-20-20,0 19,0-19,0 20,0 0,0-20,-20 0,20 20,-20-20,20 0,-20 0,20 0,-20 0,1 0,-1 20,20-20,-20 0,0 0,0-20,20 20,-20-20,20 20,0-20,-20 20,20-20,0 20,0-19,0-1,-19 20,19-20,0 20,0-20,0 20,0-20,0 20,0-20,19 20,-19-19,20 19,0-20,0 0,0 20,-20 0,0-20,20 20,0-20,-20 0,19 1,-19-1,20 20,0-20,-20 0,0 20,20-20,-20 20,0-20,0 20,0-20,0 1,0-1,0 20,0-20,0 0,0 20,0-20,0 0,0 20,0-19,-20 19,20-20,-20 0,0 20,1-20,-1 20,20-20,-20 20,20 0,-20 0,0 0,20 0,-20 0,20 0,0 0,-20 0</inkml:trace>
  <inkml:trace contextRef="#ctx0" brushRef="#br0" timeOffset="290030">18197 11370,'0'0,"0"20,0-20,0 20,20 0,-1 0,1 0,20 19,-20-19,19 0,-39 0,40 0,-40 0,40-1,-40 21,20-20,0 20,-1-21,1-19,-20 40,20-40,-20 20,20-20,-20 20,20 0,-20-20,0-20,0 0,0 20</inkml:trace>
  <inkml:trace contextRef="#ctx0" brushRef="#br0" timeOffset="290598">18455 11410,'0'0,"0"0,-20 20,20-20,0 20,-20 0,0 0,0-1,0 1,20 20,-19 0,-1-21,20 21,0-40,-20 20,0 0,20 0,0-1,0 1,0 0,-20-20,20 20,0-20</inkml:trace>
  <inkml:trace contextRef="#ctx0" brushRef="#br0" timeOffset="291934">13732 11807,'20'0,"-20"0,20 0,19 0,21 0,19 0,20 0,1 0,-1 0,0 0,-20 0,-19 0,-40 0,0 0,-20 0</inkml:trace>
  <inkml:trace contextRef="#ctx0" brushRef="#br0" timeOffset="292414">14645 11351,'0'19,"0"21,0 0,0-20,0 19,20 1,-20 20,19-1,1 1,-20-1,20 1,0-21,0 1,-20-20,0 0,0 0,20-20,-20 19</inkml:trace>
  <inkml:trace contextRef="#ctx0" brushRef="#br0" timeOffset="293486">15042 11192,'0'40,"-20"-40,20 19,0 21,-20 0,20-20,-20 39,20-19,0 0,0-1,0 1,0-20,0 19,0 1,0-20,0 0,0 19,0 1,0 0,20-20,0 19,-20-19,20 0,-1 0,1 0,-20 0,20-20,0 0,-20 19,20-19,-20 0,0 20,20-20,-1 0,1 0,0 0,-20 0,40 0,-20-20,-20 1,0 19,20 0,-20-20,19 20,-19-20,0 0,20 0,-20 20,0-20,0 1,0 19,0-20,0 20,0-20,-20 20,20 0,-19 0,19-20,0 20,-20 0,20 0,-20 0,20 0,-20 0,0 0,20 0,0 0,-20 20,20-20,-20 20,20-20,-19 20,-1-20,20 39,0-39,-20 20,20-20,0 20,0 0,0-20,0 20,0-20,-20 0</inkml:trace>
  <inkml:trace contextRef="#ctx0" brushRef="#br0" timeOffset="294198">15518 11470,'20'0,"-20"0,0 20,20-20,-20 19,19 21,1-20,0 20,0-21,-20 1,40 20,-40-40,19 40,1-21,20 1,-40 0,0 0,20-20,-20 20,0 0,20-20,-20 20,39-1,-39 21,20-20,0 0,-20-20,0 0</inkml:trace>
  <inkml:trace contextRef="#ctx0" brushRef="#br0" timeOffset="294838">15835 11509,'0'0,"0"0,0 20,-20-20,1 20,-1 0,20 20,-40-21,20 1,20 20,-20-20,1 0,-1 19,0-19,20 20,0-20,-20-20,20 20,-20-1,20 1,0-20,0 20,0 0,0-20,0 20,0-20,0 20,-20-20</inkml:trace>
  <inkml:trace contextRef="#ctx0" brushRef="#br0" timeOffset="296086">16014 11291,'0'0,"0"-20,20 20,-20 0,0 0,20 0,-20-20,19 20,1 0,-20-19,20 19,-20 0,20 0,0 0,-20 0,20 0,-20 0,19 0,-19 0,0 0,20 19,-20-19,20 20,-20-20,0 20,20-20,-20 20,0 0,0 0,0-20,0 19,0 1,0 0,0-20,0 20,0 0,0 0,0-20,0 20,-20-20,20 0,-20 19,20 1,0-20,-20 0,20 20,0-20,-19 0,19 20,0-20,0 0,-20 0,0 0,20-20,0 0,0 20,0-20,0 20,0 0,0-19,20 19,-20 0,20-20,-1 20,1 0,20 0,-40 0,40 0,-20 20,-1-20,-19 0,20 0,-20 19,20-19,-20 0,0 20,0-20,0 20</inkml:trace>
  <inkml:trace contextRef="#ctx0" brushRef="#br0" timeOffset="299237">12164 10934,'-20'0,"1"0,19 0,-20 20,20-20,-40 20,20-1,-20 41,21-20,-21-1,20 1,0 0,0 19,-19-19,39 0,-20-21,0 41,0-20,20-20,0-1,0 1,0 0,0 0,0 0,-20 0,20-20,0 19,0 1,0 0,0 20,20-20,-20-1,20 21,-20-20,20 0,-20 0,20 0,0-1,-20-19,19 20,-19-20,40 20,-20 0,0-20,19 20,-19 0,0-20,20 0,-40 0,40 0,-40 0,19 0,1 0,0 0,0 0,-20 0,20 0,0 0,-1-20,1 0,-20 20,20 0,0-20,-20 20,0 0,20-20,-20 0,0 20,20-19,-20 19,0-20,0 20,0-20,0 20,0-20,0 20,-20-20,20 20,0-20,-20 20,20-20,-20 20,20-19,0-1,-40 20,21-20,-1 0,0 20,20 0,-40-20,40 20,-20 0,20 0,-19 0,19 0,-20 0,0 0,20 0,0 0,-20 0,20 20,-20-20,20 20,-20-20,0 20,20 0,-19-1,19-19,0 20,-20 0,20 0,0-20,0 20,0 0,0 0,0-20,0 19,0-19,0 40,0-40,0 20,0-20,0 0,0 20,20-20</inkml:trace>
  <inkml:trace contextRef="#ctx0" brushRef="#br0" timeOffset="300005">12601 11311,'0'0,"0"20,0 0,0-1,20 21,-20 0,39-20,-19 19,0 21,20-20,-20-1,-1 1,1 0,0-1,0-39,-20 20,0 0,20-20,-20 20,0-20,0 20,20-20,-20 0,0 20,0-20,0 19</inkml:trace>
  <inkml:trace contextRef="#ctx0" brushRef="#br0" timeOffset="300717">12958 11410,'-20'20,"0"-20,0 40,1-40,19 20,0 19,-20-19,0 0,0 20,0-21,20 21,-20-20,20 0,-19 0,19-1,0 1,0-20,-20 20,20-20,-20 20,20-20,0 20,0-20,0 20,0-20,-20 0,20 20,0-20,0 0,0 19,-20-19,20 0,0 20,0 0,0-20,-20 0,20 20</inkml:trace>
  <inkml:trace contextRef="#ctx0" brushRef="#br0" timeOffset="302325">13196 11073,'0'0,"20"0,-20 0,0 0,20 0,-20 0,20 0,-1 0,-19 0,20 0,-20 0,0 0,0 20,20-20,-20 0,0 19,0 1,0 0,0 0,0-20,0 20,0-20,0 20,-20-20,0 20,20-20,0 19,-19-19,19 0,0 20,-20-20,20 0,0 0,-20 0,0 0,20 0,20 0,-20 0,20 0,19 0,1 0,0 20,0 0,-1-20,-19 20,-20-20,20 0,-20 20,20-20,-20 0,0 19,0-19,0 20,0 0,0-20,0 20,0-20,-20 0,0 0,20 20,0-20,-20 0,20 0,0 20,-20-20,20 20,-19-20,-1 0,20 0,-20 19,20-19,-20 0,20 0,-20 0,0 0,20 0,-20 0,20 0,-19 0,19 0,-20 0,0 0,20-19,0 19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37:49.05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16252 10319,'0'20,"0"-20,0 19,0-19,0 20,0-20,0 40,20-20,-20 0,0 19,20-19,0 0,-20 0,0 0,19 0,-19-20,20 19,-20-19,0 40,0-40,20 20,-20 0,0 0,0 19,20-19,-20 0,20 20,-20-20,0-1,0 21,0-20,20-20,-20 40,19-40,-19 19,0 1,0 0,20 0,-20-20,0 40,0-40,0 19,20 1,-20 0,20-20,-20 20,0 20,0-40,20 39,0 1,-20-20,20 0,-1 19,-19-19,20 20,0-20,-20 0,20 0,-20-1,20 1,-20 20,20-20,-1 19,-19 1,0-40,20 40,0-20,-20 19,20-19,0 0,-20 0,20 20,-20-21,20 21,-1-20,1 39,-20-39,20 0,0 20,0-20,-20 19,20-19,-20 20,0-20,39 19,-19 1,-20 0,20-20,0 19,-20-19,20 0,-20 0,19 0,-19 0,0-1,20 1,-20 0,20 0,-20 0,20 0,-20-1,20-19,-20 20,0 0,0-20,20 0,-20 20,20 0,-20-20,0 0,0 20,0-20,19 0,-19 20,0-20,0 0,0 19,0 1,0-20,0 20,20-20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36:42.6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5775 11450,'0'0,"19"0,-19 0,0 0,0 20,20-20,-20 20,20-1,0-19,-20 20,20 0,-20-20,0 20,20-20,-20 0,0 0,19 40,1-40,0 19,0 1,-20 0,20 0,19 0,1 19,0-19,0 40,-21-20,21-21,-20 41,20-40,-21 0,1 19,0-19,20 20,-40 0,59-21,-59 21,40 0,-40-20,40 19,-20 1,-1-20,21 39,-20-19,0-20,0 20,0-21,-1 1,-19 0,20-20,-20 20,0 0,20-20,-20 0</inkml:trace>
  <inkml:trace contextRef="#ctx0" brushRef="#br0" timeOffset="767">6489 11370,'0'40,"0"-40,0 20,-20 0,20 0,-20 19,20-19,-39 20,39-40,-20 20,0 19,0 1,0-20,-20 39,21-19,-1-20,0 20,0-1,-20-19,40 20,-19-20,-1 0,0 19,0-19,0 20,0-20,0 0,20 19,-39-19,39 0,-20 0,20 0,-20-1,20-19,-20 40,20-40,0 0,0 20</inkml:trace>
  <inkml:trace contextRef="#ctx0" brushRef="#br0" timeOffset="2055">6965 11053,'0'0,"20"0,-20-20,0 20,20-20,-20 20,20 0,0-20,-1 20,21-19,-20-1,20 20,-1-20,1 20,-20 0,0 0,19 20,-19 0,0-20,-20 19,20-19,-20 20,0 0,0 0,0 20,0-21,0 21,0 0,0 0,-20-1,20 1,-40-20,40 0,-20 19,1-19,-1 0,0 0,0 20,0-40,0 19,1 1,-1-20,0 0,0 0,0 0,20 0,-39 0,19-20,0 20,0-19,20 19,-20 0,0-20,20 20,0-20,0 20,0-20,0 20,0-20,0 20,0-20,0 20,0 0,0-20,20 20,-20-19,20 19,0 0,0 0,0 0,-1 0,1 19,40 1,-40-20,19 40,1-20,0 0,-21 0,21-1,-40 1,20-20,-20 20,40-20,-40 20,0-20,0 0,20 0</inkml:trace>
  <inkml:trace contextRef="#ctx0" brushRef="#br0" timeOffset="2695">7997 11807,'0'0,"20"0,0 20,-20-20,20 0,19 0,1 0,19 20,1-20,19 0,1 20,-1-20,-19 19,-21-19,21 0,-40 0,-20 0,20 0,-40 0,0 0</inkml:trace>
  <inkml:trace contextRef="#ctx0" brushRef="#br0" timeOffset="3271">8315 11569,'0'0,"0"20,0-20,0 20,0-1,0 1,0 20,0 19,0 1,0-20,0 19,0-19,0 0,0-1,0 1,0 0,19-1,-19 1,0-20,0 0,0 0,0-20,0 19,0-19,0 20,0-20</inkml:trace>
  <inkml:trace contextRef="#ctx0" brushRef="#br0" timeOffset="4552">8950 11311,'0'0,"19"0,-19-20,20 0,0-19,20-1,-20 20,39-20,-39 40,0-20,20 1,-40 19,19 0,21 0,-40 0,20 0,0 0,0 0,-1 19,1 41,20-20,-20-20,-20 19,20 21,-20-40,0 19,19 1,-19 0,0-1,0 21,-19-20,-1-1,0 1,20 0,-20 19,-20-39,40 0,-19 39,-1-39,-20 0,20 40,-19-41,19 21,-20-20,20 0,0 0,-19 0,39-1,-20-19,0 0,0 0,20 20,-20-20,20 0,-20 0,20-20,0 1,0 19,0-20,0 0,0 0,0 0,0 0,0 0,0 20,0-19,20 19,-20-40,20 40,-20 0,40-20,-40 20,20 0,-1 0,1 0,20 0,-40 20,40-20,-20 20,19 0,-19-1,0 1,0 0,0 0,-1 20,1-20,-20-1,20-19,0 40,-20-40,20 0,-20 20,0-20,20 0,-20 0,0 0,19 0,-19-20,20 0,-20 20,20-20</inkml:trace>
  <inkml:trace contextRef="#ctx0" brushRef="#br0" timeOffset="5136">9743 11450,'0'0,"0"20,0 19,40 1,-20 0,19-1,1 41,0-41,-20 21,39 19,-39-19,40-20,-60-1,39-19,-19 0,-20 0,20-20,-20 40,0-40,20 19,-20-19,0 0,20 0,-20 20,20-20,-20-20</inkml:trace>
  <inkml:trace contextRef="#ctx0" brushRef="#br0" timeOffset="5727">10180 11589,'-40'20,"20"-1,-19 21,-1-20,0 20,1-1,-1 1,0 0,0-1,21 1,-21 0,40-1,-20-19,0 20,0 0,1-40,19 20,-20-1,20 1,-20 0,0-20,20 0,0 20</inkml:trace>
  <inkml:trace contextRef="#ctx0" brushRef="#br0" timeOffset="6279">10835 11529,'0'20,"0"20,0-20,0 39,0-19,20 19,-1 1,1-1,-20-19,0 20,0-41,0 21,0-20,0 0,0-20,20 20,-20 0</inkml:trace>
  <inkml:trace contextRef="#ctx0" brushRef="#br0" timeOffset="6920">10577 11867,'0'0,"20"0,-20 0,19 0,1 0,20 0,-20-20,19 0,-19 20,20 0,0 0,-20-20,-1 20,1 0,0 0,0 0,-20 0,20 0,-20 0,20 0,-1 0</inkml:trace>
  <inkml:trace contextRef="#ctx0" brushRef="#br0" timeOffset="7967">11708 11172,'0'20,"20"20,-20-21,20 21,-20 0,19-1,-19 21,20 0,0 19,-20-20,0 1,0-1,20 1,-20-20,0-1,20 21,-20-20,0-1,20 1,-20-20,0 20,0-40,0 19,0 1,0 0,0 0,-20-20</inkml:trace>
  <inkml:trace contextRef="#ctx0" brushRef="#br0" timeOffset="9375">12224 11232,'-40'19,"40"21,-20-40,0 40,20-20,-19-1,-1 21,20-20,0 20,0-20,0 19,0 1,0-20,0 19,0 1,0 0,20-1,-1 1,1 20,0-21,0 21,0-40,0 0,-1 19,1-19,0 20,0-20,0 0,0-20,-1 19,-19-19,0 0,20 0,0 0,-20 0,40 20,-40-20,20 0,19 0,-39-20,40 1,-20 19,-20 0,40-40,-40 40,19-20,1 0,0 0,-20 0,20 1,0-21,-20 40,0-40,0 20,20 1,-20 19,0-40,0 20,0 0,0 0,0 0,0 1,0-1,0 20,-20-20,0 20,20-20,0 0,0 20,-20-20,20 1,-20-1,0 20,20-20,0 20,-19-20,19 20,-20-20,20 0,-20 20,0-19,20-1,-40 0,40 0,-19 0,19 20,-40-20,40 0,-20 1,0 19,0-20,20 20,-20 0,1-20,19 20,0 0,-20 0,20-20,-20 20,20 0,-20 0,20 0,-20 0,20 0,-20 0,20 0,-19 0</inkml:trace>
  <inkml:trace contextRef="#ctx0" brushRef="#br0" timeOffset="42373">13196 12105,'0'0,"0"20,0-20,0 19,20 1,0 0,-20 0,20 0,-20-20,0 39,19-19,-19 0,0 20,0-40,0 20,0 19,0-39,0 20,0 0,0-20,0 20,-19-20,19 20,-20 0,20-20,-20 0,20 19,-20-19,20 20,-20-20,20 0,-20 0,20 20,-19-20,19 0,-20 0,0 0,20 0,-20 0,20 0,-20 0,20 0</inkml:trace>
  <inkml:trace contextRef="#ctx0" brushRef="#br0" timeOffset="43446">13196 11628,'0'-19,"-20"19,0 0,20 0,0 0,-19 19,19-19,-20 20,20-20,-20 40,20-40,0 20,0 0,20-20,-20 19,20-19,-20 0,19 0,1 0,-20 0,0-19,20 19,-20-20,0 20,20 0,-20-20,0 20,0-20,0 20,0-20,0 0,0 20,-20 0,0 0,20 0,-20 0,20 0,0 0,-19 20,19-20,0 20,-20-20,20 0,0 20,-20-20,20 0,20 0,-20-20</inkml:trace>
  <inkml:trace contextRef="#ctx0" brushRef="#br0" timeOffset="44870">14327 11172,'20'-20,"0"20,-20 0,20-20,-20 20,20-20,-1 20,21-19,-20 19,0-20,19 20,-19 0,20 0,-20 0,20 0,-21 20,1-1,0-19,-20 20,20 0,-20 0,0 0,0 0,0 0,0 19,0 1,-20 19,20-19,-20-20,0 20,20 19,-19-19,-1 0,0-1,-20 1,20 0,-39-21,39 21,0-20,-20 0,1 0,19-20,-20 20,20-1,1-19,-21 0,40 0,-20 0,0 0,20 0,-20 0,20-19,0-1,0 20,-20 0,20-20,0 0,0 0,0 20,0-20,0 0,0 20,0-19,0-1,20 20,-20-20,20 20,-20 0,40-20,-40 20,20 0,19 0,-19 0,0 0,0 0,39 0,-39 0,0 20,20 0,-40-20,39 20,-39-1,20 1,0 0,0 20,20-40,-20 40,-1-40,-19 19,20-19,0 0,-20 20,20 0,0-20,-20 0,20 0,-20-20,0 20,0-20,19 20,-19-19</inkml:trace>
  <inkml:trace contextRef="#ctx0" brushRef="#br0" timeOffset="45389">15042 11311,'19'20,"1"-20,0 39,0 1,0-20,19 20,-19 19,20-19,-20-20,20 59,-1-59,-19 20,0-1,0-19,0 0,-1-20,-19 20,0-20,20 0,-20 20,0-20,0 20,0-40</inkml:trace>
  <inkml:trace contextRef="#ctx0" brushRef="#br0" timeOffset="45941">15399 11410,'-20'0,"0"20,0 40,0-41,-19 21,19 0,0-1,0-19,0 20,0-40,1 40,-1-21,20 21,0-20,-20-20,20 20,0 0,-20-20,20 20,0-20,-20 0,20 19</inkml:trace>
  <inkml:trace contextRef="#ctx0" brushRef="#br0" timeOffset="47661">15994 10954,'-20'0,"0"0,20 0,0 0,-19 0,19 0,-40 0,20 20,20-20,-40 0,20 0,1 19,-21-19,40 20,-20-20,0 0,0 20,1-20,19 0,0 0,0 20,-20-20,20 20,-20-20,20 0,0 20,0-20,0 19,0-19,0 20,0-20,0 20,0-20,20 0,-20 20,0-20,20 0,-20 0,19 0,-19 0,20-20,0 20,-20 0,20-20,0 20,0 0,-1-20,-19 20,40 0,-40 0,20 0,-20 0,20 0,-20 0,0 0,20 0,-20 20,20-20,-20 0,0 20,0-20,19 40,-19-40,0 20,0-20,20 20,-20-20,0 19,0 1,0-20,0 20,0-20,0 20,0 0,0 0,0-20,0 19,0 1,0 0,-20-20,20 0,-19 20,19-20,-20 20,20-20,-20 0,20 0,0 20,-20-20,0 0,0 0,20 0,-39 0,39 0,-20 0,20 0,-20 0,20 0,-40 0,40 0,-20-20,20 20,0-20,-19 20,19 0,-20 0</inkml:trace>
  <inkml:trace contextRef="#ctx0" brushRef="#br0" timeOffset="48829">16689 11886,'0'0,"19"0,1 20,-20-20,20 20,-20-20,20 40,0-40,-20 20,20-1,-20 1,0 0,0 20,0-20,0 0,0 19,0-19,-20 0,0 0,20-20,-20 39,0-39,20 40,-39-40,39 20,-20-20,-20 20,40 0,-20-20,20 0,-20 0,20 0,-19 0,19-20,0 0,0 20,0-20,0 0</inkml:trace>
  <inkml:trace contextRef="#ctx0" brushRef="#br0" timeOffset="50157">16629 11628,'0'0,"0"20,0-20,0 0,0-20,0 1,0 19,0 0,0 19,0-19,0 20,0-20,20 0,-40 0,20 20,-20-20</inkml:trace>
  <inkml:trace contextRef="#ctx0" brushRef="#br0" timeOffset="57092">17562 10974,'0'0,"0"-20,20 20,-20-20,0 0,19 20,-19-40,0 40,20-19,0-1,0 0,-20 20,20-20,0 20,-1 0,1-20,0 20,0 0,-20 0,20 0,0 0,-20 0,20 0,-20 0,19 0,1 20,0-20,20 20,-20 0,-20 0,19-1,-19-19,0 20,0-20,20 20,-20-20,0 20,0 0,0-20,20 0,-20 20,0-20,0 19,0-19,0 20,0 0,-20 20,0-40,20 20,-19 19,-1-19,0 20,0-20,0 0,0 19,1-39,-1 40,20-40,-40 20,40 0,-20-1,0-19,0 20,20-20,0 0,-19 0,19-20,0 1,0 19,0-20,19 20,1-40,0 20,0 0,20 20,-20-19,19-1,21 20,-21 0,1 0,0 0,19 0,-19 0,20 0,-21 0,1 20,-20-1,0-19,-20 20,19-20,-19 0,0 20,20-20,0 20,-20 0,0-20,0 20,20-20,-20 39,0-39,20 20,-20 0,0-20,0 40,0-20,0-1,0 1,0-20,0 40,0-20,-20-20,20 39,-20 1,20-20,-20 0,0 0,20-1,0 21,-19-40,-1 20,20-20,0 20,-20-20,20 20,-20 0,0-20,0 0,20 0,-19 19,-1-19,0 0,0 20,0 0,0-20,-19 0,39 0,-20 0,-20 0,40 0,-40 20,40-20,-19 0,-1 0,20 0,-20 0,0 0,20 0,-20 0,0 0,1 0,-1-20,20 20,-40-20,40 20,-20 0,0 0,0-20,1 1,-1 19,0-20,0 20,0 0,20-20,-20 20,20-20,-19 20,19 0,0 0,-20 0,20-20,-20 20,20 0,0-20,-20 20,20-20,-20 1,20 19,-20-20,0 20,20 0,0-20,0 20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39:18.42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17443 9585,'0'0,"0"-20,-20 20,20 0,0-20,-20 20,20-20,-20 0,0 20,0-20,1 20,-1-20,0 20,0-19,0 19,20 0,-20 0,1 0,-1 0,20-20,-20 20,0 0,0 0,0 0,0 0,20 0,-39 0,39 0,-20 0,0 0,0 0,0 0,20 0,-39-20,19 20,20 0,-40 0,20 0,1 0,-1 0,0 0,0 0,-20 0,20 0,1 0,-1 0,-40 0,40 0,1 0,-21 0,0 0,20 0,0 0,1 0,-21 20,40-20,-40 0,40 0,-20 0,1 0,-21 20,20-20,-20 19,40-19,-20 0,1 0,-1 20,20 0,-20-20,0 0,20 20,-40-20,40 20,-19-20,-1 0,0 40,20-40,-20 0,20 19,-20 1,20-20,-20 20,20 0,-19 0,19-20,-20 20,0-20,20 19,0 1,-20 0,20-20,0 20,0 0,-20 0,20-1,0-19,-20 20,20-20,0 20,-20-20,20 20,0-20,0 20,0-20,0 20,0-20,0 20,0-1,0 1,0-20,0 20,0 0,0 0,0 0,0-1,0 1,0-20,0 20,0 0,0 0,0-20,0 20,0 0,20-1,-20 21,0-40,0 20,20 0,-20 0,20-1,0 1,-20 0,20 0,0 0,-20 0,19-20,-19 19,20 1,-20-20,0 0,20 0,-20 20,20-20,-20 20,20 0,0-20,-1 0,-19 20,20-20,0 0,0 0,0 20,-20-20,39 0,-19 19,0-19,0 0,0 0,0 0,0 0,-20 0,39 20,-19-20,0 0,0 0,0 0,-1 0,1 0,0-20,0 20,0 0,0 0,0 0,19 0,-19 0,0 0,20 0,-21 0,1-19,0 19,-20 0,40 0,-40 0,20 0,0 0,-20-20,39 20,-19-20,0 20,0 0,-20 0,20-20,-1 20,1 0,0-20,0 0,0 20,-20 0,20 0,-1-20,-19 20,20 0,-20-19,20 19,-20 0,0-20,20 0,0 20,-20 0,0-20,20 20,-20 0,0 0,0-20,20 20,-20 0,0 0,19 0,-19-20,0 1,20 19,-20 0,0 0,0-20,0 20,20 0,-20-20,0 20,0-20,20 0,-20 0,0 20,20-39,-20 39,20-20,-20-20,0 20,0 0,0 1,19-1,1 0,-20 0,0 0,20-19,-20 19,20 0,-20-20,0 40,0-20,20-19,-20 39,0-20,0 20,0-20,0 0,0 0,0 20,20-20,-20 20,0-19,0-1,0 20,0-20,0 20,0-20,0 20,0-20,0 0,0 20,0-19,0 19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38:15.1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9823 7045,'0'0,"19"0,-19 0,20 0,-20 0,20 0,0 0,0 0,20 0,-40 0,19 0,-19 0,20 0,0 0,-20 0,20 0,-20 0,20 0,-20 0,20 0,-1 0,-19-20,20 20,0 0,-20 0,20 0,0 0,0 0,-20 0,20 0,-1 0,1 0,0 0,0 0,0 0,0 0,-1 0,1 0,0 0,0 0,20 0,-20 0,19 0,1 0,0 0,-21 0,1 0,0 0,20 0,-40 0,20 0,-1 0,1 0,0 0,0 0,0 0,20 20,-21-20,1 0,20 0,0 19,-21-19,1 0,20 0,-20 0,0 0,-1 0,1 0,0 0,-20 0,20 0,0 0,0 0,0 0,-20 0,19 0,1 0,40 0,-21 20,1-20,-20 0,20 20,-1-20,-19 0,40 0,-40 0,-20 0,39 20,-39-20,20 0,-20 0,20 0,0 0,-20 0,20 0,-20 0,20 0,-20 0,19 0,-19 0,20 0,0-20,0 20,-20 0,20 0,0 0,-1 0,21-20,-20 20,0 0,39 0,-39 0,0 0,20 0,-1 0,-39 0,20 0,-20 0,-20 0,1 0,19 0,-20 0,0 0,0 0,0 0,0 0,0 0,-19 0,19 0,0 0,0 0,0 0,1 0,-1 0,20 0,-40 0,40 0,-20 0,20 0,-20 0,20 0,-19 0,-1 0,20 0,-20 0,20 0,-20 0,20 0,-20 0,0 0,20 0,-20 0,20 0,-19 0,19 0,-20 0,0 20,20-20,-20 0,0 0,20 0,-39 0,19 0,-20 0,20 0,-20-20,21 20,-1 0,0 0,0 0,0 0,0 0,20 0,-19 0,-1 0,0 0,0 0,0 0,20 0,-20 0,20 0,-20 0,20 0,-19 0,-1 0,20 0,-20 0,20 0,-20 0,20 0,-20 0,0 0,20 0,-19 0,19 0,-20 0,20 0,-20 0,0 0,20 0,-20 0,20 0,-20 0,20 0,0 0,-19 0,-1 0,0 0,0 0,0 0,0 0,20 0,-20 0,1 0,-1 0,0 0,0 0,0 0,0 0,1 0,-1 0,0 0,0 0,0 0,-19 0,19 0,0 0,-20 0,20 0,0 0,1 0,-1 0,0 0,0 0,0 0,0 0,-19 0,39 0,-20 0,-20 0,40 0,-20 0,-19-20,39 20,-40 0,20 0,20 0,-40 0,40 0,-19 0,19 0,-20-19,20 19,-20 0,0 0,20 0,-20 0,20 0,-20 0,20 0,-20 0,20 0,-19 0,19 0,-20 0</inkml:trace>
  <inkml:trace contextRef="#ctx0" brushRef="#br0" timeOffset="9032">9307 8711,'0'0,"0"0,0 20,20-20,-20 20,19 0,1 0,0 39,20-39,-20 0,-1 20,21-20,-40 19,20-19,0 0,-20 0,20 0,0-1,-20-19,19 40,-19-40,20 20,0 0,-20-20,0 20,20-20,-20 19,0-19,0 0,20 0,-20 20</inkml:trace>
  <inkml:trace contextRef="#ctx0" brushRef="#br0" timeOffset="9792">9684 8771,'0'20,"-40"-20,20 20,0-1,1-19,-1 20,-20 0,20 0,0 0,-19 0,19 0,-20-1,20 1,0 0,-19 0,39 0,-20 0,20-20,-20 19,0 1,20-20,-20 20,20-20,-19 20,19-20,0 0,0 20,0 0,-20-20,20 0,-20 0,20 19,0-19,0 20,-20-20,20-20,0 20</inkml:trace>
  <inkml:trace contextRef="#ctx0" brushRef="#br0" timeOffset="10456">10081 8672,'0'20,"0"19,19-19,1 0,-20 20,0-21,0 1,20 0,-20 0,0 20,0-1,0-19,0-20,0 20,0 0,0 0,0-20,0 39,0-39,20 20,-20-20,0 20,0 0,0 0,20-20,-20 20,0-20,0 0</inkml:trace>
  <inkml:trace contextRef="#ctx0" brushRef="#br0" timeOffset="11336">9922 8950,'0'0,"20"0,-20 0,20 0,-20-20,39 20,1-20,0 20,-21 0,1 0,20 0,-40 0,20 0,0 0,0 0,-20 0,19 0,-19 0,20 0,-20 0,20 0,0 0,-20 0,20 0,-20-20,0 20,0-20,20 20,-20 0,0-20</inkml:trace>
  <inkml:trace contextRef="#ctx0" brushRef="#br0" timeOffset="12224">10597 8612,'0'0,"0"20,0-20,0 20,0-20,0 20,0 0,0-1,0 21,0-40,19 40,-19-40,0 20,0-1,0 1,0 0,0-20,0 20,0 0,0 0,0-20,0 20,0-20,0 19,0-19,0 20,0 0,0 0,0-20,0 20,20-20,-20 20,0-1,0-19,20 0,-20 0,0 20,20-20,-20 0,0 20,0-20,0 20,20-20,-20 20,0-20,0 0,0 20,0-20,0-20</inkml:trace>
  <inkml:trace contextRef="#ctx0" brushRef="#br0" timeOffset="14063">10993 8692,'-19'0,"19"0,-20 0,20 0,-20 0,0 0,20 19,0-19,0 0,-20 0,20 20,0-20,-20 0,20 20,-19 0,19 0,0-20,0 20,-20-20,20 19,0 1,0-20,0 20,0-20,0 20,0-20,0 20,0 0,0-20,0 20,0-1,0-19,0 40,0-40,20 20,-20-20,0 20,0 0,19-20,-19 0,0 19,0-19,20 0,0 20,-20-20,0 0,20 20,-20 0,0-20,20 0,-20 0,0 20,20-20,-1 0,-19 0,20 0,-20 0,0 0,20 0,-20 0,20 0,0 0,-20 0,20 0,-20-20,0 20,19 0,-19-20,0 20,20 0,-20-20,0 20,0 0,20 0,-20-20,0 20,0-19,20 19,-20-20,0 20,0-20,0 20,0-20,0 20,0-20,0 0,0 20,0-19,0 19,0-20,0 20,0-20,0 0,0 20,0-20,-20 20,20-20,0 20,-20-20,20 1,0 19,0 0,0-20,0 20,-20 0,20-20,0 20,0 0,0-20,-19 20,19 0,0-20,-20 20,0 0,20 0,0 0,-20 0,20 0,0-20,-20 20,20 0,-20 0</inkml:trace>
  <inkml:trace contextRef="#ctx0" brushRef="#br0" timeOffset="21263">19526 8692,'0'0,"0"0,20 0,-20 19,20-19,0 40,0-20,-1 0,-19 0,40-1,-40 21,20-20,0 0,0 0,0 0,-20 19,19-19,1 0,-20 0,20 0,-20-1,20 1,0 0,-20 0,0-20,20 40,-20-40,19 19,-19-19,20 40,-20-40,0 20,0-20,20 0,-20 20,0-20</inkml:trace>
  <inkml:trace contextRef="#ctx0" brushRef="#br0" timeOffset="22175">19943 8672,'-20'0,"20"0,-20 20,0-20,1 39,-1-19,0 0,0 20,0-21,0 21,1-20,-1 0,0 20,0-21,0 21,20-20,-40 0,21 0,19-1,0-19,-20 20,20 0,-20-20,20 20,-20 0,0-20,20 20,0-20,0 19,-20-19,20 20,0-20,0 20</inkml:trace>
  <inkml:trace contextRef="#ctx0" brushRef="#br0" timeOffset="23735">20102 8334,'20'0,"-20"0,19 0,1 0,-20 0,20 0,-20 0,0 0,20 0,-20 0,0 20,20-20,0 0,-20 0,0 0,0 20,19-20,-19 0,0 0,0 20,0-20,20 0,-20 20,0 0,0-20,0 19,0 1,0 0,0-20,0 20,0 0,0 0,0-1,-20-19,20 20,-19 0,19 0,0-20,-20 20,20-20,0 20,-20-20,0 20,20-1,-20-19,20 0,0 20,-20-20,20 0,0 0,-19 0,-1 0,20 0,0-20,0 1,0 19,0-20,20 20,-20 0,0 0,19 0,-19-20,0 20,20 0,-20 0,0 0,20 0,0 0,-20 0,0 0,20 0,-20 20,0-20,0 20,20-20,-20 19,0-19,19 20,1 0,-20-20,0 20,0-20,20 0,-20 20,0-20,0 0,20 0,-20-20</inkml:trace>
  <inkml:trace contextRef="#ctx0" brushRef="#br0" timeOffset="24583">20538 9069,'0'0,"20"0,-20 0,20 0,-20-20,0 20,20 0,-20 0,20-20,0 20,-20 0,19 0,1 0,0 0,-20 0,20-20,-20 20,20 0,-20 0,20 0,-1 0,-19 0,0 0,20 0,-20 0,20 0,-20-20,0 20,20 0,0 0,-20 0</inkml:trace>
  <inkml:trace contextRef="#ctx0" brushRef="#br0" timeOffset="25928">20677 8791,'0'0,"0"20,0-20,0 19,0-19,0 20,0-20,0 20,0 0,0-20,0 20,0 0,0 0,0-20,0 19,0-19,0 20,20-20,-20 20,0 0,0-20,0 20,0-20,0 20,0-20,0 0,0 19,0 1,0-20,0 20,0-20,20 20,-20-20,0 20,0-20,0 20,0-1,0-19,0 20,0-20,0 20,0 0,0-20,20 20,-20-20,0 20,0-20,0 0,0 20,20-20,-20 19,19-19,-19 0,0-19,0-1</inkml:trace>
  <inkml:trace contextRef="#ctx0" brushRef="#br0" timeOffset="26743">21134 8513,'0'0,"0"20,0-20,0 20,0-1,0 1,0 20,0-20,0 0,0 19,0 1,0-20,0 0,0 0,0 19,0-19,0 0,0 0,0 20,0-40,0 39,0-39,0 20,19 0,-19 0,0 0,20-20,-20 19,0-19,0 20,20 0,-20-20,0 20,0-20,0 20,0-20,20 0,-20 20,0-1,0-19,0 20</inkml:trace>
  <inkml:trace contextRef="#ctx0" brushRef="#br0" timeOffset="28399">21491 8493,'-20'0,"20"0,0 0,-20 20,20-20,0 20,-20 0,0-1,20 1,0-20,-19 40,19-20,0 0,0 0,0-1,0 1,0 20,0-20,0-20,0 39,0-39,0 20,0 0,0 0,0-20,0 20,0 0,0-20,0 20,0-1,19 1,-19-20,0 20,20 0,-20-20,0 20,20-20,0 20,-20-1,20-19,-20 20,20-20,-20 20,19-20,1 0,-20 0,20 0,-20 0,20 0,-20 0,20 0,0 0,-20 0,20 0,-20-20,0 20,19-20,-19 20,20 0,0 0,-20-19,0 19,20 0,-20-20,20 0,-20 0,20 20,-20-40,19 40,-19-19,20-1,0 0,-20-20,0 40,20-20,-20 0,0 1,20-21,-20 40,0-20,20 0,-20 0,0 1,0 19,0-20,0 20,0-20,0 0,0 20,0-20,0 20,-20 0,20-20,0 20,-20 0,20-20,0 20,0-19,0 19,-20 0,20-20,0 20,-20 0,20 0,0 0,0-20,-20 20,1 0,19 0,0 0,-20-20,20 20,-20 0,20-20,-20 20,20 0,-20 0,20 0,-20 0,20-20,0 20,-19 0,19 0,-20 0,0 0,20 0,-20 0,20 0,0 0,-20 0,20 20,0-20,-20 0,20 0,-20 0,20 0,0 20,-19-20,19 0,-20 0,20 0</inkml:trace>
  <inkml:trace contextRef="#ctx0" brushRef="#br0" timeOffset="33238">9168 9763,'0'0,"20"20,-20-20,20 40,-1-21,-19 1,40 20,-20-20,0 20,0-1,-1 1,1-20,0 39,0-39,0 0,-20 20,20-20,-1-1,-19 1,20-20,-20 40,20-40,0 20,-20-20,20 0,-20 20,20-20,-20 19,20-19,-20 0,0 0,19 0</inkml:trace>
  <inkml:trace contextRef="#ctx0" brushRef="#br0" timeOffset="34294">9545 9704,'0'0,"-20"0,20 19,0-19,0 20,-20-20,20 0,-20 20,0-20,1 40,-1-20,0 19,0-19,0 0,0 0,20-20,-19 20,19 0,0-1,-20 1,0 0,20-20,0 0,0 20,0-20,-20 20,20-20,0 20,0-20,0 19,0-19,0 20,-20-20,20 0,0 20,0-20,-20 0,20 20,0 0,-19-20,19 0,0 20,0-20,0 0,-20 0,20 20,0-20,0 19,0 1,0-20,0 0,0 20,0-20,0 20,0-20,0 20,0 0</inkml:trace>
  <inkml:trace contextRef="#ctx0" brushRef="#br0" timeOffset="36998">9743 9604,'0'-19,"0"19,0 0,20 0,-20 0,0-20,20 20,-20 0,0 0,0-20,20 20,-20 0,20 0,-20 0,19 0,-19 20,0-20,0 20,0-20,0 19,0-19,0 20,-19-20,19 20,-20-20,20 0,0 0,-20 0,20 20,0-20,-20 0,20 0,20 0,-20-20,20 20,-20 0,20 0,-20 0,19 0,1 0,-20 0,0 0,20 0,-20 20,0-20,0 0,0 20,0-20,20 0,-20 20,0-20,0 19,0 1,0-20,0 20,0-20,0 20,0-20,0 20,0 0,0-20,-20 0,20 19,0-19,-20 0,20 20,0-20,0 0,-20 0,20 20,0-20,-19 0,19 0,-20 0,20 20,-20-20,20 0,-20 0,20 0,0 0,-20 0,20 0,-20 0,1 0,19 0,0-20,-20 20,20-20,0 20,-20 0,20 0</inkml:trace>
  <inkml:trace contextRef="#ctx0" brushRef="#br0" timeOffset="42158">16272 9942,'0'0,"0"20,20-20,-20 19,39 21,-39-20,20 20,0-21,0 1,20 40,-21-20,1-21,0 21,0-20,0 0,-20-20,20 20,-20-20,0 0,20 0,-1 0</inkml:trace>
  <inkml:trace contextRef="#ctx0" brushRef="#br0" timeOffset="43246">16669 9882,'-20'0,"0"20,-20 0,21 0,-1 0,-20-1,20 1,-20 20,40-20,-39 0,19-1,0 1,0 0,0 0,1-20,19 20,-40 0,40-20,-20 20,20-20,-20 19,0 1,20-20,-20 20,20-20,-19 0,19 20,0-20</inkml:trace>
  <inkml:trace contextRef="#ctx0" brushRef="#br0" timeOffset="44318">16907 9545,'0'0,"0"20,0-20,0 20,0-20,0 19,0-19,0 20,0 0,0-20,0 20,0-20,0 20,0-20,0 0,20 0,-20-20,0 20,20-20,-20 20,0 0,19 0,-19 0,20 0,0 0,-20 0,20 0,-20 0,0 0,20 0,-20-20,0 0</inkml:trace>
  <inkml:trace contextRef="#ctx0" brushRef="#br0" timeOffset="44934">17026 9465,'0'20,"0"-20,0 20,0-20,0 20,0 0,0 0,20 19,-20-39,0 40,0-40,0 20,0 0,20 0,-20 19,0-39,0 20,0 0,0-20,0 20,0 0,0-20,0 19,19-19,-19 0,0 20,0-20,0 20</inkml:trace>
  <inkml:trace contextRef="#ctx0" brushRef="#br0" timeOffset="45686">17324 10081,'0'0,"19"0,-19 0,20 0,-20 0,20 0,0 0,0 0,39-20,-39 20,0-20,20 20,-20 0,-1 0,1 0,-20 0,20 0</inkml:trace>
  <inkml:trace contextRef="#ctx0" brushRef="#br0" timeOffset="46374">17423 9902,'0'0,"0"0,0 20,0-20,20 20,-20 0,0 19,0-19,19 20,1 19,0-19,-20-20,0 0,0 19,0-19,20 0,-20 0,0 0,0 0,0-20,0 19,0-19</inkml:trace>
  <inkml:trace contextRef="#ctx0" brushRef="#br0" timeOffset="47191">17959 9902,'0'0,"19"0,-19 20,20 0,0 0,20 39,-20-39,19 20,-19-1,20 1,-20-20,0 0,-1 0,21 19,-40-39,20 40,0-40,0 40,-1-21,21 1,-40-20,20 20,-20-20,0 20,20-20,-20 20,0-40,-20 20,0-20</inkml:trace>
  <inkml:trace contextRef="#ctx0" brushRef="#br0" timeOffset="47758">18355 9922,'0'0,"-19"0,-1 20,20-20,-20 20,0 19,20-19,-40 20,21-20,-1 19,0 1,0-20,0 20,-19 19,19-19,-20-20,20 19,0-19,0 0,20-20,0 20,0-20,-19 0</inkml:trace>
  <inkml:trace contextRef="#ctx0" brushRef="#br0" timeOffset="49077">18475 9664,'19'0,"-19"-20,20 20,-20 0,0 0,20 0,-20-20,20 20,-20-20,20 20,0 0,-1-19,-19 19,0-20,20 20,-20 0,0 0,20 0,-20 20,0-20,0 19,0-19,0 20,0-20,-20 20,20 0,-20-20,20 20,0-20,0 20,-19-20,19 19,0 1,0-20,0 20,-20-20,20 0,0 20,0-20,0 0,20 0,-20-20,0 20,19 0,-19 0,20 0,-20 0,20 0,0 0,-20 0,20 0,-20 0,0 0,0 20,20-20,-20 0,0 20,19-20,-19 20,20-20,-20 19,0 1,0-20,0 20,0-20,-20 0,20 20,0-20,-19 20,19-20,-20 20,20-20,0 0,-20 20,20-20,-20 0,0 0,20 0,-20 0,20 0,-19 0,19 0,-20 0</inkml:trace>
  <inkml:trace contextRef="#ctx0" brushRef="#br0" timeOffset="49981">19149 9803,'0'20,"0"-20,0 19,0-19,0 40,0-20,0 20,20-1,-20-19,0-20,0 40,0-40,0 20,0 0,0-1,0 1,0-20,0 40,20-40,-20 20,0-20,0 20,0-20,0 20,0-1,-20-19</inkml:trace>
  <inkml:trace contextRef="#ctx0" brushRef="#br0" timeOffset="50781">18971 10061,'0'0,"19"0,-19-20,0 20,20 0,-20 0,40 0,0 0,-20 0,-20 0,39 0,-19 0,-20 0,40 0,-40 0,20 0,-1 0,1 0,-20 0,20 0,-20 0,20 0,-20 0,20 0,0 0,-20 0,20 0,-20 0,0-20,0 20</inkml:trace>
  <inkml:trace contextRef="#ctx0" brushRef="#br0" timeOffset="51413">19705 9882,'0'0,"0"0,0 20,20 0,0 0,-1 39,21-39,-40 0,20 0,0-20,0 39,-20-39,19 0,-19 20,0-20,0 40,20-40,-20 20,20-20,-20 0,0 20,20-20,-20 20,0-1,0-19,0 0,20 0</inkml:trace>
  <inkml:trace contextRef="#ctx0" brushRef="#br0" timeOffset="52053">20002 9942,'-19'0,"19"20,0-20,-20 19,0 1,0 20,0-40,20 20,-20 19,20-39,-39 40,39-20,-20 0,0 0,20-20,-20 39,20-39,0 20,-20-20,20 20,0-20,0 20,0 0,-19-20,-1 0,20 20,0-20,0 0</inkml:trace>
  <inkml:trace contextRef="#ctx0" brushRef="#br0" timeOffset="53318">20241 9803,'19'-20,"-19"20,0 0,0-20,0 0,20 20,-20 0,0-20,0 20,0 0,20 0,-20 0,0-19,20 19,0 0,-20 0,20 0,-20 0,20 0,-20 0,0 0,39 19,-39-19,20 20,-20-20,0 20,20 0,-20-20,20 20,-20 0,0-20,0 19,0 1,0-20,0 20,0-20,0 20,0-20,0 20,-20-20,0 20,20-20,0 0,-20 0,20 20,0-20,-20 0,20 0,-19 19,-1-19,20 0,0 0,-20 0,20 0,-20 0,20 0,0-19,0-1,0 20,0 0,20 0,-20-20,20 20,-20 0,20 0,-1 20,21-20,-20 20,0-1,19-19,-39 20,20 0,-20-20,0-20,0 0</inkml:trace>
  <inkml:trace contextRef="#ctx0" brushRef="#br0" timeOffset="54045">20955 9842,'0'0,"0"20,0 0,0-20,0 20,0 0,20 0,-20 19,0-19,0 0,20 20,-20-1,0-19,0 0,0 20,0-20,0 0,0-1,0 1,20 0,-20-40,0 0</inkml:trace>
  <inkml:trace contextRef="#ctx0" brushRef="#br0" timeOffset="54981">20757 10100,'0'0,"0"0,19 0,1 0,-20 0,40-19,-20 19,0 0,19 0,-19 0,0 0,20 0,-20 0,-1 0,1 0,20 0,-40 0,20 0,-20 0,20 0,-20-20,0 20</inkml:trace>
  <inkml:trace contextRef="#ctx0" brushRef="#br0" timeOffset="55797">21312 9823,'0'0,"0"0,20 19,-20-19,0 20,20 0,-20 0,40 0,-21 20,21-1,-40-39,20 20,0 20,0-40,-20 39,19-39,1 40,0-20,0 0,0 0,0 0,-20-1,20 1,-1 0,-19-20,20 20,-20 0,20-20,-20 20,20-20,-20 0,0-20,0 0,0 20,0-20</inkml:trace>
  <inkml:trace contextRef="#ctx0" brushRef="#br0" timeOffset="56685">21729 9882,'-20'0,"20"0,-20 0,20 20,-20 0,20-20,-19 40,-1-40,20 39,-20-39,0 20,20 20,-20-20,20-1,-20 1,0 0,20 0,-19 0,-1 0,20 0,0-1,-20 21,20-40,-20 20,20 0,0 0,0-1,-20-19,20 20,0 0,0-20,0 20,-20-20,20 0,0 20,0-20,0 0,0 20,0-20,0-20</inkml:trace>
  <inkml:trace contextRef="#ctx0" brushRef="#br0" timeOffset="92635">12144 10815,'0'0,"0"20,20-20,0 20,0 19,20-19,-21 20,41 19,-40-39,19 40,1-1,0-19,19 0,-19 39,0-59,-20 0,-1 19,1-39,-20 40,20-40,-20 0,0 20,0-20,0 0,0 20,20-20,-20 20,0-20,0 19,20-19</inkml:trace>
  <inkml:trace contextRef="#ctx0" brushRef="#br0" timeOffset="93427">12601 10894,'-20'0,"20"20,0 0,-20-20,0 40,20-21,-39 21,39-20,-20 20,-20-21,40 21,-20-20,0 20,20-40,0 20,-20-1,20 1,-19-20,19 20,-20-20,20 40,0-40,-20 0,20 20,0-20,0 0,0 19,0-19,0 20,-20-20</inkml:trace>
  <inkml:trace contextRef="#ctx0" brushRef="#br0" timeOffset="95595">13156 10517,'-19'0,"19"0,-20 0,-20 20,20-20,0 20,-19-20,19 20,0-20,-20 0,40 0,-20 0,1 0,19 20,-20-20,20 19,0-19,0 20,0-20,0 20,0-20,0 0,0 20,0 0,0-20,20 0,-20 20,0-20,0 0,0 19,19-19,-19 0,20-19,-20 19,20 0,-20-20,20 20,0 0,-20 0,20 0,0 0,-20 0,19 0,-19 0,20 0,-20 0,20 0,0 0,-20 0,0 0,20 20,-20-20,0 0,20 19,-20-19,0 20,0-20,0 20,0 0,0-20,0 20,0-20,0 20,0-20,0 20,0-1,0-19,-20 0,20 20,-20-20,20 0,0 0,-20 0,20 20,0-20,-20 0,20 0,-20 0,1 0,19 0,-20 0,20 0,-20 0,20 0,-20 0,0 0</inkml:trace>
  <inkml:trace contextRef="#ctx0" brushRef="#br0" timeOffset="106674">11271 11926,'0'0,"0"20,0-20,0 20,0 0,0-1,0 21,0-20,0 0,0 0,0 19,0-19,0 0,0 20,0-40,0 20,0 19,0-19,0 0,0 0,0 0,0-1,0 1,0-20,0 20,0-20,0 20,0 0,0 0,0-20,0 20,20-1,-20-19,0 20,0-20,0 20,0-20,0 20</inkml:trace>
  <inkml:trace contextRef="#ctx0" brushRef="#br0" timeOffset="108778">11569 11966,'-20'0,"20"0,-20 20,20-20,0 19,-20-19,20 40,0-40,-19 20,19 20,-20-40,20 20,0-1,0 1,0 0,0 0,0 0,0 0,0-20,0 39,0-19,0 0,0 0,0 0,0-20,0 39,0-39,0 20,0 20,20-40,-20 40,0-40,19 19,-19-19,20 40,-20-40,0 20,20-20,-20 0,0 20,20-20,-20 0,20 0,-20 20,0-20,20 0,-1 0,-19 0,20 19,-20-19,20 0,-20 0,20 0,0 0,-20 0,20 0,-20 0,20 0,-20 0,19-19,1 19,-20-20,20 20,-20 0,20 0,-20-20,20 20,-20-20,20 20,-20 0,19-20,-19 0,0 1,20 19,-20-20,0 0,20 0,-20 20,20-20,-20 0,0 20,0-20,0 20,0-19,0-1,0 0,0 20,0-20,0 20,0-20,0 20,0-20,0 1,0 19,-20 0,20-20,-20 0,20 20,0-20,0 0,-20 20,20 0,0-20,0 20,0 0,0-19,-19 19,19-20,0 20,0-20,-20 20,20-20,-20 20,20 0,0 0,0-20,-20 20,20 0,0 0,0-20,-20 20,20-20,0 20,-20 0,1 0,19 0,0-19,-20 19,20 0,0 0,-20 0,20 0,-20 0,0 0,20 0,-20 0,20 0,-20 0,20 0,-19 0,-1 0,20 0,-20 0,20 0,-20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47:02.27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14069 8354,'0'0,"20"0,-20 0,0 0,0 20,40-20,-40 40,20-20,-1-1,21 41,-20-40,0 0,0 19,19 1,-19 0,0-40,0 20,-20-1,20 1,-20-20,0 0,0 20,20-20,-20 0,0 0,0 20,0-20,19 0,-19 20,20 0,-20-1,0 1,20 0,-20-20,0 20,20-20,-20 0,0 0,20 0,0 20,-1 0,1 19,40-19,-60 0,40 20,-21-20,1-20,-20 19,0-19,-20 0,1 0,19-19,0 19,-20-20,20 20,-20 0</inkml:trace>
  <inkml:trace contextRef="#ctx0" brushRef="#br0" timeOffset="920">14625 8354,'0'0,"-20"20,0-20,20 40,-20-40,20 20,-20 19,-19-19,19 20,0-20,0-1,0 21,20-20,-39 20,19-1,20-19,-20 0,0 20,0-40,20 20,-19-1,19 1,-20-20,20 20,-20 0,20-20,-20 20,20-20,-20 20,20-20,0 20,-20-1,20 1,0-20,-20 0,20 20,0-20,-19 40,19-40,-20 0,20 39,0-39,0 20,0-20,0-20</inkml:trace>
  <inkml:trace contextRef="#ctx0" brushRef="#br0" timeOffset="3096">13434 8334,'0'0,"20"0,-20-19,0 19,0 0,0-20,20 20,-20-40,0 40,20-20,-20 20,20-40,-1 40,-19-19,20 19,-20 0,20 0,-20-20,20 20,-20 0,20-20,0 20,-20 0,19 0,1 0,-20 0,20 0,-20 0,0 0,0 20,20-20,-20 20,0-1,20 1,0 0,-20 0,0 0,0-20,0 20,0 0,0-1,0 1,0 0,0 0,0 0,0 0,0-1,-20 21,0-40,20 20,0 0,-20 0,0-1,20 1,0 0,-20-20,20 20,0 0,-19 0,19-20,0 20,-20-1,20 1,-20-20,0 20,20-20,-20 20,20 0,0 0,-20-20,20 19,-19-19,19 0,0 20,0-20,-20 0,20 20,0 0,0-20,0 0,-20 0,20 20,0-20,0 0,0 20,-20-20,20 0,0 20,-20-20,20 19,0-19,0 0,0 0,20 0,-20 0,20 0,-20 0,20 0,-20 0,20 0,-1 0,-19 0,20 0,-20 0,20 0,-20 0,40 0,-40 0,20 0,-20 0,19 0,1 0,-20 0,20 0,-20 0,20 0,-20 0,0 20,20-20,0 0,-20 0,20 0,-20 0,19 0,-19-20,0 20,40 0,-40 0,20 0,-20 0,20 0,-20 0,20 0,-40 0,0 0,20 0</inkml:trace>
  <inkml:trace contextRef="#ctx0" brushRef="#br0" timeOffset="8432">13514 9604,'0'0,"19"0,-19-19,0 19,20 0,-20-20,0 20,0 0,20 0,-20 0,0-20,20 20,0 0,-20 0,0 0,20 0,-20-20,0 20,19 0,-19 0,0 0,20 0,-20 20,0-20,20 0,-20 20,0-20,0 20,0-20,0 19,20 1,-20-20,0 20,0 0,0 0,0 0,0 19,0-19,0 0,-20 0,20 0,-20-1,20 1,0 0,0-20,-20 0,20 20,0-40,0 0,0 20,0 0,20 0,-20-20,20 20,-20 0,20-19,0 19,0 0,-20 0,20 0,-20 0,19 0,1 0,-20 0,0 0,20 19,-20-19,0 20,20-20,-20 20,0-20,0 20,20 0,-20-20,20 20,-20-20,0 0,0 20,19-1,-19 1,0-20,0 0,20 20,-20-20,0 40,0-40,0 20,0-20,0 19,0 1,-20 0,20-20,-19 20,19 0,-20-20,0 20,0-20,0 20,0-1,-19-19,19 0,0 20,-20 0,20-20,1 0,-21 0,20 0,20 0,-20 0,0 0,1 0,19 0,-20 0,20 0,-20 0,20-20,-20 20,20 0,0-20,-20 20,20 0,0 0,0-19,-20 19,20 0,0-20,0 20,0 0</inkml:trace>
  <inkml:trace contextRef="#ctx0" brushRef="#br0" timeOffset="9248">14069 9723,'20'0,"-20"20,20-20,-20 0,20 20,-20-20,39 40,-19-40,0 39,20 1,-20-20,19 0,-39 0,40 0,-40-1,20 1,0 0,-20-20,0 20,20-20,-20 20,0-20,19 20,-19-20,0 19,20-19,0 0,-20 20,0-20</inkml:trace>
  <inkml:trace contextRef="#ctx0" brushRef="#br0" timeOffset="9952">14407 9763,'0'0,"-20"0,0 20,20 0,-20-20,20 39,0-39,-20 20,0 20,1-40,-1 40,20-1,-40-19,40 20,-20-40,0 40,20-40,0 19,-20 1,20-20,0 40,-19-40,-1 20,20-20,0-20</inkml:trace>
  <inkml:trace contextRef="#ctx0" brushRef="#br0" timeOffset="11375">14625 9585,'0'0,"0"-20,20 20,0 0,-20-20,19 0,-19 20,40-20,-40 20,20-20,0 20,0 0,-20-20,19 20,-19 0,0 20,0-20,0 20,0-20,0 0,0 40,0-40,0 20,0 0,0-20,0 39,0-39,0 20,0 0,0 0,0 0,0-1,0 1,0 0,-19 0,19 0,0-20,0 20,-20-1,20 1,0-20,0 20,-20-20,20 0,0 20,-20-20,20 20,0-20,-20 0,20 0,-20 0,20-20,0 0,0 20,0 0,0-20,0 20,0-20,0 20,0-19,0-1,0 20,0-20,0 20,0 0,0-20,20 20,-20 0,20 0,-20 0,20 0,-20 0,20 0,0 0,-20 0,19 0,-19 0,0 20,20-20,-20 0,20 0,0 0,0 20,-20-20,20 0,-1 20,-19-20,0 19,20-19,-20-19</inkml:trace>
  <inkml:trace contextRef="#ctx0" brushRef="#br0" timeOffset="12231">15180 9902,'0'0,"20"0,-20 20,0-20,20 0,-20 0,20 0,-20 0,40 0,-20 0,-1 0,1 0,20 0,-20 0,0 0,39 0,-59 0,20 0,0 0,-20 0,0 20,20-20,0 0</inkml:trace>
  <inkml:trace contextRef="#ctx0" brushRef="#br0" timeOffset="15719">16252 9426,'-20'0,"0"0,20 0,-20 0,20 0,-19 0,19 0,-20 20,0-20,0 0,0 0,0 0,1 0,-1 0,0 0,0 0,0 0,0 0,-19 0,19 0,0 0,-20 0,20 0,20 0,-19 0,-1 0,20 0,-20 0,20 0,-20 0,20 19,0-19,0 0,-20 0,20 20,0-20,0 20,-20 0,20 0,0-20,0 40,0-21,0-19,0 40,0-40,0 20,0-20,0 20,0 0,0-20,0 19,0-19,20 0,-20-19,0 19,20 0,-20-20,0 20,20-20,0 20,0 0,-20 0,39-20,-39 20,20-20,-20 20,20 0,0 0,0 0,0 0,19 0,-39 0,20 0,-20 0,20 0,0 0,-20 0,0 0,20 0,-20 0,0 20,19-20,-19 0,0 0,0 20,0-20,20 0,-20 20,20-20,-20 0,0 20,0-1,0-19,20 20,-20-20,0 40,0-40,20 20,-20 0,0-20,0 19,0 1,0-20,0 20,20-20,-20 20,0-20,0 20,0 0,0-20,0 20,0-20,0 19,-20-19,20 0,0 20,-20 0,20-20,0 0,0 20,-20-20,20 0,0 0,-20 0,20 20,0-20,-20 0,1 0,19 0,0 0,-20 0,20 0,-20 0,20 0,-20 0,0 0,20 0,-20 0,20 0,-19 0,19 0,-20 0,0 0,20 0,-20 0,20 0,-20 0,20 0,-20 0,0 0,20 0</inkml:trace>
  <inkml:trace contextRef="#ctx0" brushRef="#br0" timeOffset="25943">14208 10775,'20'0,"-20"0,20 20,-20-20,20 20,0 0,-20 0,39 19,-19 1,20 0,-20-1,19 1,1-20,-40-20,20 20,-20-20,20 19,-20 1,0-20,19 20,-19 0,20 0,-20 0,20-20,0 20,-20-20,0 19,20 1,-20-20,0 20,20-20,-20 0,0 0,20 40,-1-40,-19 20,20-20,-20 19,20-19,-20 20,0-20</inkml:trace>
  <inkml:trace contextRef="#ctx0" brushRef="#br0" timeOffset="26791">14724 10815,'-20'0,"0"40,20-21,-39 21,19-20,0 0,0 19,-39 1,59-20,-60 20,40-21,0 21,-19-20,-1 20,20-20,0-1,1-19,19 20,0-20,0 20,-20-20,20 20,0-20,0 0,0 20</inkml:trace>
  <inkml:trace contextRef="#ctx0" brushRef="#br0" timeOffset="27503">14863 10537,'0'0,"20"0,-20 20,0-20,20 20,-20 0,0-1,0 1,19 0,-19 0,0 0,0-20,20 39,-20-39,0 40,0-40,20 20,-20 0,0-20,0 20,0 0,0-20,0 0</inkml:trace>
  <inkml:trace contextRef="#ctx0" brushRef="#br0" timeOffset="29542">15161 10537,'0'0,"0"20,-20-20,20 0,0 20,0 0,-20-1,20 1,0-20,0 20,0 0,0 0,0-20,0 20,0-20,0 0,0 19,0 1,0-20,0 20,0-20,0 0,20 0,-20 20,0-20,0 0,20 0,-20 20,0-20,19 20,-19-20,20 0,0 0,-20 0,20 0,-20 0,20 0,-20 0,20 0,0 0,-20 0,19 0,-19 0,0-20,20 20,-20 0,0-20,20 20,-20 0,0-20,20 20,-20 0,0-20,0 20,0-20,0 1,0 19,0-20,0 20,0-20,0 20,0-20,-20 20,20-20,-20 20,20 0,0 0,-20 0,20-20,0 20,-19 0,19 0,0 0,-20 0,0 0,20 0,0 0,-20 0,20 0,-20 0,20 20,0-20,-20 0,20 0,-20 0</inkml:trace>
  <inkml:trace contextRef="#ctx0" brushRef="#br0" timeOffset="30398">15736 11152,'0'0,"0"-20,20 20,-20 0,20 0,0-20,-20 20,19 0,-19 0,20 0,0 0,0 0,-20 0,20 0,0 0,0 0,-1 0,-19 0,20 0,0 0,-20 0,20 0</inkml:trace>
  <inkml:trace contextRef="#ctx0" brushRef="#br0" timeOffset="31974">16808 10557,'-20'0,"0"0,0 0,0 0,-19 0,-21 0,1 0,-1 0,20 0,-19 0,19 0,0 0,40 20,-39-20,39 0,0 0,0 20,0-1,0-19,0 20,0-20,0 20,0 0,0 0,0 19,0 1,0-20,0-20,0 40,0-20,20-1,-20 1,0-20,0 0,0 20,19 0,-19-20,0 0,0 20,20-20,0 0,-20-20,0 20,0-20,20 20,-20-20,20 20,0-20,-1 1,21 19,-40-20,40 20,-20 0,0 0,-1 0,21 0,-20 0,0 0,19 0,-19 20,-20-20,40 19,-40 1,20 0,0 0,0 0,-1 0,-19-1,20-19,-20 20,0 0,0-20,0 20,0-20,0 20,0 0,0-1,0 1,0-20,0 40,0-40,-20 20,20 0,-19 0,19-20,0 19,-20 1,20 0,-20-20,0 20,0-20,20 20,-40-20,40 20,-19-20,-1 19,0-19,20 0,-20 0,20 0,-20 0,20 0,-20 0,1 0,19 0,-20 0,0 0,20 0,-40 0,40 0,-20 0,0 0,1 0,19-19,0 19,0-20</inkml:trace>
  <inkml:trace contextRef="#ctx0" brushRef="#br0" timeOffset="32687">17224 10775,'0'0,"0"20,0-20,20 0,-20 20,20 20,0-21,0 1,0 0,-1 20,1-20,0-1,0 21,0-20,0 0,-1 0,21-1,-20 1,0 0,0 0,0 0,-20-20,19 20,-19-20,0 20,20-20,-20 0,0 0,0-20,-20 20,20-20</inkml:trace>
  <inkml:trace contextRef="#ctx0" brushRef="#br0" timeOffset="33223">17582 10775,'0'0,"-20"20,0 20,20-1,-40-19,40 40,-20-40,-19 19,39 1,-20 0,0-21,0 1,0 20,20-20,0 0,-20-20,1 39,19-39,0 20,0-20,-20 20,20-20,0 0,0 20,0-20,0-20</inkml:trace>
  <inkml:trace contextRef="#ctx0" brushRef="#br0" timeOffset="34702">17840 10497,'19'0,"-19"0,20 0,0 0,-20-20,20 20,-20 0,20 0,-20 0,0 0,20 0,-1 0,-19 0,0 0,0 20,0-20,20 20,-20 0,0 0,0 0,20-20,-20 39,0-39,0 20,0 0,0-20,-20 20,20 0,0-20,-20 20,20-20,0 0,-19 19,19-19,0 0,-20 20,20-20,-20 20,0-20,20 0,-20 20,20-20,-20 0,1 0,19 20,-20-20,20 0,0 0,20 0,-20 0,0 20,19-20,1 0,0 0,0 0,20 0,-40 0,39 0,-19 0,0 0,0 0,-20 0,20 0,-20 0,0-20,20 20,-1 0,-19-20,0 20,0 0</inkml:trace>
  <inkml:trace contextRef="#ctx0" brushRef="#br0" timeOffset="35550">18455 11053,'0'0,"20"0,-20 0,19 0,-19 0,20 0,-20 0,40 0,-20 0,0 0,19-20,-19 20,20 0,-20 0,-1 0,-19 0,20 0,0 0,-20 0,20 0,-20 0,20 0,-20 0,20 0,-20 0,20 0,-1 0,-19-20</inkml:trace>
  <inkml:trace contextRef="#ctx0" brushRef="#br0" timeOffset="36398">18653 10835,'0'20,"0"-20,0 19,0-19,0 40,20-20,-20 0,0 19,0-19,0-20,20 20,-20 0,0 0,0-20,0 20,0-20,0 39,0-39,20 0,-20 20,0-20,0 20,0 0,0-20,19 20,-19-20,0 20,0-20,20 0,-20 19,0 1,0-20,0 20,20-20,-20 0,0-20</inkml:trace>
  <inkml:trace contextRef="#ctx0" brushRef="#br0" timeOffset="37446">19209 10517,'0'0,"0"20,0-20,0 20,0-20,20 40,-20-21,0 1,0 20,19 0,-19-40,0 39,20 1,-20-20,0 0,20 19,-20-19,0 20,0-40,0 40,20-21,-20 1,0 20,0-20,0 0,0-1,20 1,-20 0,0-20,0 20,20 0,-20 0,0 0,0-1,0 1,0-20,0 20,0-20,0 20,0-20,0 20,0 0,0-20,20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50:12.71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12521 5536,'0'0,"0"-19,0 19,-19 0,19-20,-20 0,0 20,20 0,0 0,0-20,-20 20,20 0,-20 0,20 0,-20 0,0 0,20 0,-19 0,19 0,-20 0,20 0,-20 0,0 0,20 20,0-20,0 0,-20 0,20 20,0-20,-20 20,20-20,0 0,0 19,-19 1,19-20,-20 0,20 20,0-20,0 20,-20 0,20 0,0-20,0 19,0 1,-20 0,20-20,0 20,0-20,0 20,0-20,0 20,0 0,0-20,0 19,0-19,0 20,0-20,20 0,-20 20,0-20,0 20,20-20,-20 0,0 0,20 0,-20 20,0-20,19 0,1 0,-20 0,20 0,-20 0,20 0,-20 0,20 0,-20-20,20 20,-20 0,0-20,19 20,-19 0,0 0,0-20,20 20,-20 0,0-20,0 20,20-19,-20-1,20 20,-20-20,0 20,0 0,20-20,-20 20,0-20,0 20,0-20,0 20,0-20,20 20,-20-19,0 19,0-20,0 20,0-20,0 20,20 0,-20-20,0 20,0-20,19 20,-19 0,0-20,0 20,0 20,0-20,0 20,0-20,-19 40,19-20,0 19,-20-19,20 40,0-40,0-1,0 1,0 0,0 0,0 0,0-20,0 20,0-1,0 1,0-20,0 20,0-20,0 20,0-20,0 20,0 0,0-20,0 19,0 1,0 0,0-20,0 20,0-20,0 20,0 0,0 0,0-20,0 19,0-19,0 20,0-20,0 20,0 0,0-20,0 20,0-20,0 20,0-1,0 1,0-20,0 20,0 0,0 0,0 0,0-20,0 20,0-20,0 19,0 1,0-20,0 20,0-20,0 0,0 20,0-40</inkml:trace>
  <inkml:trace contextRef="#ctx0" brushRef="#br0" timeOffset="1416">12819 5457,'0'0,"0"20,0-20,0 20,0-20,0 20,0-20,0 19,0 1,0-20,0 20,0-20,0 20,20 0,-20 0,0-20,20 39,-20-39,0 20,0-20,20 20,-1-20,-19 20,0 0,0-20,0 0,20 20,-20-20,0 0,20 0,-20 19,0-19,20 0,0 0,-20 0,0 0,20 0,-20 0,20 0,-20 0,0-19,19 19,-19-20,0 0,20 20,-20-40,0 40,20-20,-20 20,0-20,20 1,-20-1,0 20,20-20,-20 20,0-20,0 0,0 0,0 20,0-19,0-1,0 20,0-20,-20 20,20 0</inkml:trace>
  <inkml:trace contextRef="#ctx0" brushRef="#br0" timeOffset="3264">13553 5397,'0'0,"-20"0,20 0,-19 0,19 0,-20 0,0 0,0 20,0-20,0 0,1 20,19-20,-20 20,0 0,0-20,20 20,-20 0,20-1,-20-19,20 20,0-20,0 0,0 20,0-20,0 20,0 0,0-20,0 20,0-1,0-19,0 20,0 0,0-20,0 20,0-20,0 20,20-20,-20 0,0 20,0 0,20-20,-20 0,0 0,20 0,-20 0,20 0,-20 19,20-19,-20 0,0-19,19 19,-19 0,0-20,20 20,-20 0,0-20,20 20,0-20,-20 20,20-20,-20 0,0 0,20 20,-20-19,0-1,0 20,0-20,19 0,-19 0,0 0,0 20,0-19,0 19,0-20,0 0,0 20,0-20,-19 20,-1 0,20 0,0 20,0-20,0 0,0 20,0-20,0 20,0-20,0 39,0-19,0 0,0-20,20 20,-20 0,0-20,19 0,-19 19,0 1,20-20,0 0,-20 0,0 0,0 20,20-20,-20 0,0 0,20 0,-20 0,0 20,20-20,-20 0,19 0,-19 0,0 20,20-20,-20 0,0 20,20-20,-20 0,0 0,20 0,-20 20,20-20,-20 0,20 0,-20-20,0 20,0-20,0 20,0-20,0 20,0-20</inkml:trace>
  <inkml:trace contextRef="#ctx0" brushRef="#br0" timeOffset="4456">13891 5397,'0'0,"0"20,0-20,0 20,0-20,0 20,0-20,19 40,-19-1,20-19,-20 0,0 40,0-41,20-19,-20 40,20-20,-20 0,0-20,0 20,0-20,20 0,-20 20,0-20,0 0,0 19,0 1,0-40,0 1,0 19,0-20,0-20,0 40,0-40,-20 1,20 19,0 20,0-20,0 0,0 20,0-20,0 20,0-20,0 20,0 0,20 0,-20-19,0-1,20 20,-20 0,0 0,0-20,20 20,-20 0,0 0,19 0,1 0,-20 0,20 0,-20-20,0 20,20 0,-20 0,20 0</inkml:trace>
  <inkml:trace contextRef="#ctx0" brushRef="#br0" timeOffset="5464">14426 5080,'0'20,"0"-20,0 20,0-20,0 20,0-1,0 1,0 20,0-20,0 19,0-19,20 20,-20-20,0 19,0 1,20-20,-20 0,0 0,0 0,0-1,0 1,0 0,0 0,0 0,0-20,0 20,0-20,0 19,0 1,0-20,0 0,0 20,0-20,0 20,0-20,0 20,0 0,20-20,-20 0,0 20,0-20,0 19,0-19,0 0,0 20,0 0,0-20,20 0,-20 20,0-20,0 20,0-20,0 20,20-20,-20 19,0-19,19 0,-38 0,-1 0</inkml:trace>
  <inkml:trace contextRef="#ctx0" brushRef="#br0" timeOffset="6440">14208 5596,'0'0,"20"0,-20 0,20 0,-20 0,20 0,-20 0,39 0,-19-20,0 20,20 0,-1-20,-19 20,0 0,0 0,-20 0,40 0,-40-20,19 20,1 0,0 0,-20 0,20 0,-20 0,20 0,-20 0,20 0,0 0,-20 0,0-19,19 19,-19 0,0 0,0-20</inkml:trace>
  <inkml:trace contextRef="#ctx0" brushRef="#br0" timeOffset="7096">14863 5457,'0'0,"0"20,0-20,0 20,0-20,0 39,20-19,-20 0,0 0,0-20,0 40,0-40,0 19,20 1,-20 0,0-20,0 0,0 20,0-20,0 20,0-20,19 0,-19 20,0-20</inkml:trace>
  <inkml:trace contextRef="#ctx0" brushRef="#br0" timeOffset="7864">14843 5239,'0'0,"0"0,20 0,-20-20</inkml:trace>
  <inkml:trace contextRef="#ctx0" brushRef="#br0" timeOffset="9472">15339 5437,'0'0,"-20"0,1 0,19 0,-20 0,20 0,-20 0,20 0,0 0,0 20,-20-20,20 0,-20 0,20 20,0-20,-20 20,20-20,0 20,-20-20,20 19,0-19,0 0,0 20,0-20,0 20,0-20,0 20,0 0,0-20,0 20,0-20,0 19,0-19,0 20,0 0,0-20,0 20,20-20,-20 0,0 20,0 0,0-20,20 0,-20 20,0-20,0 0,20 0,-20 19,0-19,20 0,-20 0,20 0,-20 0,0 20,20-20,-20 0,0 0,19 0,-19 0,20 20,0-20,-20 0,20 0,-20 0,20 0,-20 0,20 0,-1 0,-19 0,20 0,-20-20,20 20,-20-20,0 20,20 0,-20 0,20 0,-20-19,0 19,20 0,-20-20,0 20,0 0,20-20</inkml:trace>
  <inkml:trace contextRef="#ctx0" brushRef="#br0" timeOffset="13736">16371 4961,'0'0,"0"20,0-20,20 20,-20-1,0 1,0 20,0-20,20 0,-20 19,20 1,-20-20,0 0,19 19,1-19,-20 0,0 0,0 0,20 0,-20-1,0-19,0 20,0 0,20 0,-20-20,0 20,0 0,0-20,0 20,0-20,0 19,0-19,0 40,0-40,0 20,0-20,20 20,-20 0,0-1,0-19,0 20,0 0,0 0,0-20,0 20,0-20,20 20,-20-20,0 20</inkml:trace>
  <inkml:trace contextRef="#ctx0" brushRef="#br0" timeOffset="14479">16212 5437,'0'0,"0"0,20 0,-20 0,20 0,-20-20,20 20,0 0,0 0,19-20,-39 20,40-19,-20 19,19 0,-19 0,40 0,-40 0,0 0,-1 0,1 0,0 0,0 0,-20 0,20 0,-20 0,20 0</inkml:trace>
  <inkml:trace contextRef="#ctx0" brushRef="#br0" timeOffset="15687">16828 5318,'0'20,"0"0,0-20,19 39,-19-39,0 20,0 20,20-20,-20 0,0 19,20-19,-20 0,0-20,0 20,20-20,-20 20,0 0,0-20,0 19,0-19,0 20,0-20,0 20,20-20,-20 0,0-20,0 0,0 20,0-19,0 19,0-20,0 20,0-40,0 40,0-20,0 0,0 1,0-1,0 20,0-20,0 0,0 20,0-20,0 20,0 0,0-20,0 20,0-20,20 20,-20-19,19 19,-19 0,0 0,0-20,20 20,-20 0,20 0,-20-20,0 20,20 0,0 0,-20 0,0 0,20 0,-20 0,19 0,-19 0,20 0,0 0,-20 0,0-20,20 20,-20 0</inkml:trace>
  <inkml:trace contextRef="#ctx0" brushRef="#br0" timeOffset="16247">17363 5278,'0'0,"0"20,0-20,0 20,0 20,0-40,0 39,0-19,0 0,0 0,0 20,20-20,-20-1,0 1,0 0,0 0,0-20,20 20,-20-20,0 20,0-20,0 19</inkml:trace>
  <inkml:trace contextRef="#ctx0" brushRef="#br0" timeOffset="16695">17343 4941</inkml:trace>
  <inkml:trace contextRef="#ctx0" brushRef="#br0" timeOffset="17887">17701 5417,'0'20,"0"-20,0 20,0-20,0 20,0 0,0 0,0 19,0 21,0-21,0-19,19 0,1 20,-20-40,0 20,0-20,0-20,0 0,0 20,0-20,0-20,0 21,0-1,0-20,0 20,0 0,0 1,20-21,-20 0,20 20,-20-19,0 19,20 20,-20-40,0 40,20 0,0 0,-20-20,0 20,19 0,-19 0,20 0,-20 0,0 0,20 0,0 20,-20-20,0 0,0 20,20-20,-20 20,20 0,-1 19,-19-19,0 0,0 0,20 20,-20-40,0 39,0-39,0 20,0 0,0 0,0-20,0 20</inkml:trace>
  <inkml:trace contextRef="#ctx0" brushRef="#br0" timeOffset="18879">18415 5358,'-20'0,"0"0,20 20,0-20,-20 19,20-19,-19 20,19-20,0 20,-20 0,20-20,-20 20,20 0,0 0,0-1,0 1,0 0,0 0,0 0,0 0,20-1,-20 1,0 0,39-20,-39 20,20 0,-20-20,20 20,0-20,0 0,-20 0,20 0,0 0,-1 0,-19 0,20 0,-20 0,20 0,0-20,-20 0,20 20,-20-20,0 20,20-20,-1 0,-19 1,0-1,0 0,0-20,0 20,0 20,0-39,0 19,0 0,0 0,0 20,-19-20,-1 20,20 0,0 0,0-20,-20 20,20-19,0 19,-20 0,20 0,0 0,-20 0,0 0,20 0,-19 0,19 0,-20 0,20 0,-20 0,0 0,20 0,-20 0,20 0</inkml:trace>
  <inkml:trace contextRef="#ctx0" brushRef="#br0" timeOffset="20567">18772 5338,'0'0,"0"20,0-20,0 39,0-19,20 0,-20 0,20-20,-20 40,20-40,-20 20,20 19,-1-19,-19 20,0-20,20-1,0 21,-20-20,0 0,0 0,20 0,-20-1,0-19,0-19,0 19,0-20,0 0,0 0,0-20,0 1,0-21,0 40,0-19,20 19,-20-20,20 0,-20 40,0-39,19 39,-19-20,20 20,-20-20,20 20,-20 0,0 0,20 0,-20 0,20 0,0 0,-20 0,20 0,-20 0,19 0,-19 0,20 20,0-20,-20 20,20-20,-20 19,0 1,0 0,20 0,-20 0,20 20,-20-21,0 1,0 20,0-40,0 20,0 0,19-20,-19 19,0 1,0-20,0 0,0-20,20 20,-20-19,20-21,-20 20,20 0,-20-19,20 19,-20 0,0-20,20 20,-20 0,20 20,-20-19,0 19,19-20,-19 20,0 0,20 0,0 0,-20 0,20 0,-20 0,20 0,-20 0,0 0,20 20,-20-20,19 19,1-19,-20 20,0-20,0 40,20-40,-20 20,0 0,0 0,0 19,20-19,-20-20,0 40,0-20,0-1,0 1,0 0,0 0,20-20,-20 20,0-20</inkml:trace>
  <inkml:trace contextRef="#ctx0" brushRef="#br0" timeOffset="21287">19864 5378,'0'0,"0"19,-20-19,20 20,0-20,0 20,0-20,0 40,0-20,0 0,0 19,0 1,0-20,0 0,20-1,-20 1,0 0,0 0,19-20,-19 20,20 0,-20-20,0 0,0 20,0-20,20 19,-20-19</inkml:trace>
  <inkml:trace contextRef="#ctx0" brushRef="#br0" timeOffset="21771">19824 5100,'0'-20</inkml:trace>
  <inkml:trace contextRef="#ctx0" brushRef="#br0" timeOffset="23527">20399 5417,'-19'0,"-1"0,20 0,-20 0,20 0,-20 0,20 20,-40-20,40 0,0 0,-20 20,20 0,-19-20,-1 20,20-20,0 0,0 20,-20-20,20 19,0-19,0 20,-20-20,20 0,0 20,0-20,0 20,0-20,0 20,0 0,0-20,0 19,0-19,0 40,0-20,20-20,-20 40,20-40,0 39,-20-39,0 0,19 0,-19 20,0-20,20 0,-20 0,20 0,0 0,-20-20,0 20,0-19,20 19,-20-20,20 20,-20-20,20 0,-20 20,0-20,0 0,19 20,-19-39,0 39,0-20,0-20,0 40,0-40,20 40,-20-19,0-1,0 0,20 20,-20-20,0 20,0 0,0 20,0-20,0 20,0-20,0 20,0-20,0 39,0-19,0 0,20 20,-20-40,20 39,-20-39,0 20,0-20,0 0,0 20,20-20,-20 0,0 20,0-20,19 0,-19 0,0-20,20 20,-20-20,20 20,-20 0,0 0,20 0</inkml:trace>
  <inkml:trace contextRef="#ctx0" brushRef="#br0" timeOffset="24703">20776 4723,'0'20,"0"-20,0 19,0-19,0 20,0 0,0 0,0 0,0 0,0 0,0-1,0 1,0 0,0 0,0 0,0 0,0-1,0 21,20-40,-20 20,0 20,0-20,0-20,0 19,0 1,0 0,0 0,20 0,-20-20,0 20,20 19,-20-39,0 20,0 0,0 0,0-20,0 20,0-1,20 1,-20-20,0 20,0 0,0 0,0-20,0 20,20-20,-20 20,0-1,0 1,0 0,0-20,19 20,-19 0,0 0,20-20,-20 19,0-19,0 20,0 0,0-20,0 20,20-20,-20 20,0-20,0 20,0-20,0 20,0-20,20 0</inkml:trace>
  <inkml:trace contextRef="#ctx0" brushRef="#br0" timeOffset="32046">8315 7918,'-20'0,"20"-20,0 20,-20 0,20 0,-40-20,0 20,21-20,-21 0,20 20,-20 0,21 0,-1 0,0 0,20 0,-20 0,20 20,-20-20,0 20,20-20,-19 40,19-40,-20 19,0 1,20 0,0 20,0-40,0 20,0 0,0-1,0 1,0 0,0 0,0-20,20 20,-20-20,0 20,20-20,-20 19,0 1,19-20,-19 20,0-20,20 0,-20 20,20-20,-20 0,0 0,20 0,-20 0,20 0,-20 0,20 0,-20 20,19-20,-19 0,20 0,-20-20,0 20,0-20,20 20,-20 0,0 0,0-20,20 20,-20 0,20 0,-20-20,0 20,0 0,20 0,-20-19,0-1,0 20,0 0,0-20,19 20,-19 0,0-20,20 20,-20-40,20 40,-20-19,0-1,0 0,20 0,-20 20,0-40,0 40,20-39,-20 39,0-20,20 20,-20-20,0 0,0 0,0 0,0 20,0-19,0-1,0 0,0 0,0 0,0 20,0-20,0 20,0-19,0 19,0-20,0 0,0 20,-20-20,20 20,0-20,0 20,0-20,0 0,-20 20,20 0,0 20,0-20,0 20,0 20,0 0,0-21,0 21,0 0,0-1,0 1,0-20,0 20,0-1,0-19,0 0,0 0,0 0,0 0,0-1,0 1,20 0,-20-20,0 20,0-20,0 20,0-20,0 20,0-1,20-19,-20 20,0-20,0 0,0 20,20-20,-20 0,19 0,-19 20,0-20,20 0,-20 20,0-20</inkml:trace>
  <inkml:trace contextRef="#ctx0" brushRef="#br0" timeOffset="33326">8572 8037,'0'0,"20"0,-20 0,0 0,20 0,0 0,0 0,-20 0,20 0,-20 0,20 0,-20-20,19 20,1-20,-20 20,20 0,-20-20,0 20,0 0,20 0,-20-20,0 20,0-20,20 20,-20-19,0 19,20 0,-20-20,0 20,-20 0,20-20,-20 20,20 0,0 0,-20 0,20 0,0 20,-20-20,20 0,0 0,-20 0,20 20,-19-20,19 0,0 0,-20 19,20-19,0 0,0 20,-20 0,20-20,0 20,0-20,-20 0,20 20,0-20,-20 20,20 0,0-1,0 1,0 0,0 0,0-20,0 40,0-40,20 19,-20 1,20 0,0 0,-20 0,20-20,-1 20,1-20,-20 0,20 20,-20-20,20 0,-20 0,20 0,0 0,-20 0,19 0,-19-20,0 20,20 0,-20-20,0 20,20 0,-20-20,20 20,-20 0,0 0,0-20,0 20,20 0,-20-20,0 20,0-20,20 20</inkml:trace>
  <inkml:trace contextRef="#ctx0" brushRef="#br0" timeOffset="34886">9267 7898,'-20'0,"20"-20,-20 20,20 0,-19 0,19 0,-20 0,20 0,-20 0,0 0,20 0,0 0,-20 0,0 20,0-20,20 20,-19-20,19 19,0 1,-20-20,20 20,0 0,0-20,-20 20,20 0,0 0,0-20,0 19,0 1,0-20,0 20,0-20,0 20,0-20,20 0,-20 20,0-20,0 20,20-20,-20 0,0 0,19 0,-19 19,0-19,20 0,0 0,-20 0,20 0,-20 0,20 0,-20 0,20 0,-20-19,20 19,-20-20,19 20,1 0,0 0,-20-20,0 20,20-20,0 0,-20 20,0-20,39 1,-39-1,20 20,-20-20,0 20,20-20,-20 20,0-20,0 20,0 20,0-20,0 20,0-20,0 40,0-21,0 1,0 0,20 20,-20-1,20-19,-20 20,0-20,0 0,20 19,-20-19,0 0,0 0,0 0,0 0,0-1,0-19,0 20,0-20,0 20,0 0,-20-20,0 20,20-20,0 0,-20 20,20-20,-20 19,20-19,-20 20,1-20,19 0,-20 0,0 20,0-20,20 0,-20 0,0 0,20 0,-19 0,-1 0,20 0,0-20,-20 20,20 0,0-20</inkml:trace>
  <inkml:trace contextRef="#ctx0" brushRef="#br0" timeOffset="36094">9704 7918,'0'0,"0"19,0-19,0 20,0-20,0 40,0 0,0-1,19-19,1 20,-20 0,20-21,-20 1,20-20,-20 20,0-20,0 20,0-40,0 0,0 20,0-20,0 20,0-39,0 19,0 0,0 0,0-19,0 19,0 0,0-20,0 20,0 20,20-20,-20 1,20-1,-20 20,19 0,-19 0,0-20,20 20,-20 0,0-20,20 20,-20 0,20 0,0 0</inkml:trace>
  <inkml:trace contextRef="#ctx0" brushRef="#br0" timeOffset="37271">10100 8096,'20'0,"-20"0,20 20,0-20,0 0,20 0,-40 0,39 0,-19 0,-20 0,20 0,0-20,0 20,-20 0,0-20,19 20,-19 0,0-19,20 19,-20 0,0-20,20 0,-20 20,0-20,0 20,0-20,0 20,0-20,0 0,0 20,0-19,-20 19,20 0,-20 0,20 0,-19 0,19 0,-20 0,20 0,0 0,-20 0,0 19,20-19,-20 0,20 0,0 20,-20-20,20 0,0 20,-19-20,19 0,-20 20,20 0,0 0,0-20,-20 20,20-1,0 1,0 0,0 0,0 20,0-21,0 1,0 0,0 0,20-20,-20 20,20 0,-20-20,0 0,0 20,19-20,-19 0,0 0,20 0,0 0,-20 0,20 0,-20 0,20 0,-20 0,20 0,-20-20,19 20,-19 0,20 0,-20-20,0 20,20 0</inkml:trace>
  <inkml:trace contextRef="#ctx0" brushRef="#br0" timeOffset="38934">10636 8037,'20'0,"-20"0,20 0,-20 0,0 0,20 0,0 0,-1-20,-19 20,20 0,0 0,0-20,-20 20,20 0,-20-20,20 20,-20 0,20 0,-20-20,0 20,0 0,19 0,-19-20,0 20,0-19,-19 19,-1 0,20 0,-20 0,20 0,-20 0,20 0,-20 0,0 0,20 0,0 19,-20-19,20 0,0 0,-19 0,19 20,0-20,0 0,-20 0,20 20,-20-20,20 0,0 20,0 0,0-20,-20 0,20 20,0-20,0 20,0-20,0 19,0 1,0-20,0 20,0-20,0 20,0-20,0 20,0 0,0-20,0 19,0-19,20 20,-20-20,0 20,20 0,-20-20,0 0,0 20,20-20,-20 0,0 0,19 0,-19 20,20-20,-20 0,20 0,-20 0,20 0,-20 0,20 0,0 0,-20 0,20 0,-20-20,0 20,0-20,19 20,-19 0,0 0,0-20,20 20,-20 0,20 0,-20-20,0 20,20 0,-20 0</inkml:trace>
  <inkml:trace contextRef="#ctx0" brushRef="#br0" timeOffset="40446">11628 7878,'0'0,"-19"0,19-20,0 20,-40-20,40 20,-20 0,0 0,0 0,20 0,-19 0,19 0,-20 0,20 0,0 0,0 20,-20-20,20 20,0-20,-20 40,20-21,0 1,0 0,0 20,0-20,0 0,0-1,0 1,0 0,20-20,-20 20,0-20,20 20,-20-20,0 0,20 0,-20 0,0-20,19 20,-19-20,0 20,20 0,-20-20,0 20,0-20,0 20,20-19,-20-1,0 20,0-20,0 20,20-20,-20 20,0-20,0 0,0 20,0 0,0-20,0 20,0-19,0 19,0-20,0 0,-20 20,20 0,-20 0,20-20,0 20</inkml:trace>
  <inkml:trace contextRef="#ctx0" brushRef="#br0" timeOffset="41246">12323 7402,'0'0,"-20"0,20 0,-20 0,20 0,0 0,-20 0,20 0,-19 20,-1-20,20 19,0-19,-20 40,20-40,-20 20,0 39,20-39,-20 0,20 20,0 0,0-1,0 1,0 0,0-21,0 21,0-20,0 20,20-1,0 1,-20 0,0-20,20 19,-20-19,20 20,-20-20,0-1,0 1,20 0,-20 0,19 0,-19-20,0 20,0-20,0 20,0-20,20 0,-20 19</inkml:trace>
  <inkml:trace contextRef="#ctx0" brushRef="#br0" timeOffset="42055">12025 7957,'0'0,"20"0,-20 0,20 0,20 0,-40 0,20 0,19-20,1 20,-20 0,0 0,-20-19,19 19,1 0,-20 0,20 0,-20 0,0 0,20 0</inkml:trace>
  <inkml:trace contextRef="#ctx0" brushRef="#br0" timeOffset="42678">12799 7560,'0'0,"0"0,0 20,0-20,0 20,0 20,0-20,0 19,0 1,0 0,0 19,0 1,0-40,20 19,-20-19,20 20,-20-20,0 0,0-20,0 19,0-19</inkml:trace>
  <inkml:trace contextRef="#ctx0" brushRef="#br0" timeOffset="44070">13037 7699,'0'0,"0"-19,20 19,-20-20,0 20,0-20,20 20,0-20,-20 0,20 20,-20-20,20 20,-20 0,19 0,1 0,-20-20,0 20,20 0,-20 0,0 0,0 20,20-20,-20 20,0 0,20 0,-20-20,20 20,-20-20,0 20,0-20,0 19,0 1,0-20,0 20,0-20,0 20,0 0,0 0,0-1,0 1,0 0,0 0,-20 0,0 0,20-1,0 1,-20 0,0-20,20 40,0-40,-20 0,20 20,0-20,0 20,-19-20,19 19,0-19,0 0,0 20,-20-20,20 0,0 20,-20-20,20 0,0 20,0-20,20 0,-20 0,20 0,-1 0,1-20,20 20,-20 0,-20-20,20 20,-1 0,-19 0,20 0,-20 0,0 0,20 0,-20 0,20 0,-20-20,0 20,20 0,0 0,-20 0,0 0,20 0,-20 0,19 0,-19-19,0 19,0-20,20 20</inkml:trace>
  <inkml:trace contextRef="#ctx0" brushRef="#br0" timeOffset="46230">14069 7481,'0'20,"0"0,0 0,0 19,0-19,0 40,0-40,20 19,-20 1,20 0,-20-1,0 1,0-20,0 0,0 19,0-39,0 20,0 0,0 0,0-20,20 20,-20-20,0 20,0-20,0 19,0-19,0 20,0-20,0 20,20-20,-20-20,0 0,19 20,-19-19,0-1,0-20,20 0,-20 20,20 1,-20-1,0 20,20-20,-20 20,20-20,-20 0,20 20,-20 0,20 0,-20 0,19 0,-19 0,20 0,-20 0,20 0,0 0,-20 0,20 0,0 20,-1-20,-19 0,20 20,-20-20,0 20,20 0,-20-20,20 19,0 1,-20-20,0 20,0-20,0 20,0-20,0 20,0-20,0 20,0 0,0-1,-20 1,20 0,-20-20,20 20,0-20,-20 20,20-20,-20 20,1-20,-1 0,20 19,-20-19,20 20,0-20,-20 0,0 0,20 0,-20 0,20 0,-19 0,19 0,-20 0,20-20,-20 20,20-19,0 19,-20 0,20 0,0 0,-20 0,20 0,0-20,-20 20,20 0,-20 0</inkml:trace>
  <inkml:trace contextRef="#ctx0" brushRef="#br0" timeOffset="46862">14565 7818,'0'0,"0"20,20-20,-20 20,0-20,0 40,0-20,20-1,0 1,-20 20,0-40,0 20,20-20,-20 20,0 0,0-1,0-19,0 20,20-20,-20 20,0 0,0-20,0 0,0 20,0-20,0-20</inkml:trace>
  <inkml:trace contextRef="#ctx0" brushRef="#br0" timeOffset="47302">14565 7620</inkml:trace>
  <inkml:trace contextRef="#ctx0" brushRef="#br0" timeOffset="49029">14863 7818,'0'0,"0"20,0-20,0 20,0 0,20 0,-20 0,0-1,20 1,-20 0,19 0,-19-20,0 20,0-20,0 0,0 20,20-20,-20-20,0 0,0 20,0-20,0 0,0 0,20 1,-20-1,0 0,20 0,0 0,-20 20,0-20,20 20,-20 0,0-19,20 19,-1 0,-19 0,20 0,-20 0,0 0,0 19,20-19,-20 20,20-20,0 40,-20-40,20 20,-20 0,0-1,19 1,-19-20,20 20,-20 0,0-20,0 20,0-20,0 20,20-20,-20 0,0 20,0-20,0 0</inkml:trace>
  <inkml:trace contextRef="#ctx0" brushRef="#br0" timeOffset="50077">15538 7799,'0'0,"-20"0,20 19,0-19,-20 20,20-20,-20 40,20-40,0 20,0 0,0-1,0-19,0 20,0 0,0 0,0-20,0 20,0-20,0 0,20 20,-20-20,0 0,0 20,20-20,-20 19,20-19,-20 0,20 0,-1 20,-19-20,20 0,-20 0,20 0,-20 0,20 0,-20-20,20 20,-20-19,0 19,20 0,-20-20,0 20,19 0,-19-20,0 20,0-20,0 0,20 20,-20-20,0 20,0-20,0 20,0-19,0-1,-20 20,20-20,-19 20,19-20,0 20,-20 0,20-20,0 20,0-20,-20 20,20 0,0 0,-20 0</inkml:trace>
  <inkml:trace contextRef="#ctx0" brushRef="#br0" timeOffset="51733">15954 7759,'0'0,"-19"0,19 20,0-20,0 20,0-1,0 1,0 0,0 0,0 0,0 0,0-1,0 1,19 0,-19 0,0 0,0-20,20 20,-20 0,0-20,0 19,0-19,0-19,0-1,0 20,0-20,0-20,0 0,0 1,0 19,20-20,-20 20,20 1,0-21,-20 40,0-20,0 20,20 0,-20 0,0-20,19 20,-19 0,20 0,-20 0,20 0,-20 0,20 0,-20 20,0 0,20 0,-20 0,20 39,-20-39,0-20,0 40,0-21,0-19,0 20,0 0,0-20,0 20,0-20,0-20,19 0,-19 20,0-20,0-19,20 19,-20 0,20-20,-20 21,20-1,-20 0,20 0,-20 20,0-20,20 20,-20 0,0 0,20 0,-20 0,19 0,1 0,-20 0,0 20,0-20,20 20,-20 0,20 0,-20 19,20-19,-20 0,0 0,20 0,-20-1,19 21,-19 0,0-20,0 19,0-39,0 20,0-20,0 20,0-20,20 0,-20-20</inkml:trace>
  <inkml:trace contextRef="#ctx0" brushRef="#br0" timeOffset="52389">16649 7759,'0'0,"0"20,0-20,0 39,0-19,0 0,0 0,0 0,0 0,0-20,0 19,0 1,20-20,-20 20,0 0,0-20,0 20,0-20,0 20,0-20,0 20,0-1,20-19,-20 0,0 20,0-20,0 20,0-20,0 20,0 0,0-20,0 20,0-20,0-20</inkml:trace>
  <inkml:trace contextRef="#ctx0" brushRef="#br0" timeOffset="52909">16570 7541,'19'0,"-19"-20,0 20,0 0,20 0,-20-20</inkml:trace>
  <inkml:trace contextRef="#ctx0" brushRef="#br0" timeOffset="54302">17145 7779,'0'-20,"0"0,-20 20,0 0,20 0,0 0,-20 0,20 0,-19 0,19 0,0 0,-20 0,0 0,20 20,-20-20,20 20,0-20,-20 20,20-1,0 1,0-20,-20 40,20-40,0 20,0 0,0-20,0 39,0-39,0 20,0 0,0 0,0-20,0 20,0 0,20-1,-20-19,0 0,0 20,20-20,-20 0,0 0,20 0,0 0,-20 0,20 0,-20 0,0-20,19 20,-19-19,20 19,0-20,0 20,-20-40,20 40,0-20,-20 20,0-40,20 40,-20-19,0-1,0 0,0 0,0 20,0-20,0 20,0 0,-20 0,20 20,0-20,0 20,0 0,0 0,0-1,0 1,0 0,0 0,20-20,-20 20,0-20,0 20,0-20,19 20,-19-20,0 0,20 19,0-19,-20 0,0 0,20 0,-20 20,0-20,20 0,-20 20,0-20,20 0,-20-20,19 20,-19 0,0-20,20 20,-20 0,20-19</inkml:trace>
  <inkml:trace contextRef="#ctx0" brushRef="#br0" timeOffset="55429">17522 7322,'0'20,"0"-20,0 20,0-20,0 40,0-20,0-1,0 1,0 40,0-40,0-1,0 1,0 0,0 0,0 20,0-20,0-20,0 39,0-39,0 20,0 20,0-40,20 20,-20-1,0 1,0-20,0 20,0 0,0-20,0 20,0 0,0-1,0-19,0 20,0 0,0-20,0 20,20 0,-20-20,0 40,0-40,0 19,0-19,20 20,-20-20,0 20,19-20,-19 20,0-20,0 0,20 0,-20 20,0-20</inkml:trace>
  <inkml:trace contextRef="#ctx0" brushRef="#br0" timeOffset="61221">7918 10220,'0'-20,"0"0,0 20,0-20,-20 20,0-40,20 40,-20-20,20 20,-40-19,40 19,-19 0,-1-20,0 20,-20 0,40-20,-20 20,1 0,19 0,-20 0,0 0,20 0,0 0,-20 0,20 20,0-20,-20 20,0 19,20-19,-20 20,1 19,19-39,0 0,0 20,0-20,0-1,0 1,0 0,0-20,0 40,0-40,19 20,-19-20,0 0,20 0,-20 19,0-19,20 0,-20 0,0 0,40 0,-40 0,20 0,0 0,-1 0,21 0,-20 0,0 0,0 0,-1-19,1 19,-20-20,20 20,-20 0,20-20,-20 20,20-40,0 40,-20-20,20 1,-20-1,0 20,19-20,-19 20,0-20,0 20,0 0,0-20,0 0,0 20,0 20,0-20,0 20,0 40,0-21,0 1,0 19,20-19,-20 0,20 0,-20-1,20 21,-20-21,0-19,20 20,-20-20,0-20,0 40,0-40,20 19,-20 1,0 0,0 0,0-20,0 20,19-20,-19 20,0-1</inkml:trace>
  <inkml:trace contextRef="#ctx0" brushRef="#br0" timeOffset="62477">8255 10160,'0'0,"0"20,0-20,0 20,0 0,0-1,20 21,-20 0,0-40,20 39,0-19,-20 0,19-20,-19 20,20-20,-20 20,0-20,0 20,20-20,-20 0,0 19,20-19,-20 0,20 20,-20-20,20 0,-1 0,-19 0,20 0,-20 0,20 0,0 0,0 0,0-20,-20 20,19-19,1 19,-20 0,0-20,20 20,-20-20,0 0,0 20,0-20,20 0,-20 1,0-1,0 0,0 20,0-20,0 0,0 20,0-20,0 20,0-19,0 19,0-20,0 0</inkml:trace>
  <inkml:trace contextRef="#ctx0" brushRef="#br0" timeOffset="63941">9029 10180,'0'0,"0"-20,-20 20,20 0,-20 0,20 0,-20 0,20 0,-19 0,19 0,-20 0,0 0,20 0,-20 0,20 20,0-20,-20 0,0 20,20-20,0 20,0-1,0 1,0-20,-20 40,20-40,0 20,0 0,0-20,0 19,0 1,0-20,0 20,0-20,0 0,0 20,20-20,-20 0,0 20,20 0,-20-20,0 0,0 19,20-19,-20 0,20 20,0-20,-20 0,20 0,-20 0,19 0,-19 0,0-20,20 1,0 19,-20-20,0 20,20-20,-20 20,0-20,20 0,-20 20,0-20,0 1,0-1,0 20,20-20,-20 0,0 20,0-20,0 0,0 20,0-19,-20 19,20 0,0 19,-20-19,20 20,0 0,0 0,0 0,0 0,0-1,0 1,0 0,0-20,20 20,-20-20,20 0,-20 20,0-20,19 0,-19 0,0 0,20 0,0 0,-20 20,0-20,20 0,-20 0,20 0,-20 19,0-19,20 0,0 0,-20 0,19 0,-19 0,20 0,-20-19,0 19,20 0,-20-20,20 20,-20 0,0 0</inkml:trace>
  <inkml:trace contextRef="#ctx0" brushRef="#br0" timeOffset="65878">9743 10200,'0'-20,"-20"20,20-20,0 20,0 0,-19 0,19-20,-20 20,0 0,20-20,0 20,-20 0,20 0,-20 0,20 0,-39 0,39 0,-20 0,0 0,0 20,20-20,-20 0,0 20,0-20,20 20,-19 0,19 0,0-1,0 1,-20 20,20 0,0-21,0 1,0 40,0-40,0-1,0 21,20-40,-20 20,0 0,19-20,-19 0,0 20,20-20,0 0,-20 0,20 0,-20 0,20 0,-20 0,0-20,20 0,0 20,-20 0,19-20,-19 20,20-20,-20 20,0-20,20 1,-20 19,20-20,-20-20,0 40,0-20,20-19,-20-1,0 20,0-20,0-19,0 39,0-20,0 20,0-19,0-1,0 20,0 0,0 20,0-19,0-1,0 0,0 0,-20 0,20 20,0-20,0 0,0 1,-20 19,20 0,0-20,0 0,0 0,0 20,-20 0,20-20,0 20,0 0,0 20,0-20,0 20,0 0,0 0,0 19,0 21,0-20,0-1,0-19,20 20,0-1,-20-19,0 0,0 0,0-20,20 40,-20-40,0 20,0-1,0 1,20 0,-20 0,19 0,-19-20,0 20,0-20,0 0,20 0,-20 19,0-19,0 0,20 0,-20 20,0 0,0-20,20 20,-20-20,20 0,-20 20,0-20,0-20,20 20,-20 0,0-20</inkml:trace>
  <inkml:trace contextRef="#ctx0" brushRef="#br0" timeOffset="66916">10081 10140,'0'0,"0"20,0-20,0 20,0 20,0-1,0-19,0 20,19-1,1 1,-20-20,20 20,0-21,-20 21,20-20,-20-20,20 20,-20-20,0 20,0-20,0-20,0 0,0 20,-20-40,0 1,0 19,20 0,0-20,0 1,-20 19,20 0,0-20,0 20,0 1,0-1,0 0,0 0,0 0,0 20,0-20,20 20,-20 0,20 0,-20 0,20-20,0 20,0 0,-20 0,0-19,19 19,-19 0</inkml:trace>
  <inkml:trace contextRef="#ctx0" brushRef="#br0" timeOffset="68413">10676 10140,'-20'0,"20"-20,0 20,-20 0,20 0,-20 0,20 0,-19 0,19 0,-20 0,20 20,0-20,-20 0,20 20,-20-20,20 20,0-20,-20 40,0-40,20 19,0 1,-19 0,19 20,0-20,0-1,0 21,0-20,0-20,0 40,0-40,0 19,0-19,0 0,0 20,0 0,19-20,-19 0,0 0,20 0,-20 0,20 0,-20 0,20 0,0-20,-20 20,20-20,-20 20,19 0,-19-19,40 19,-40-20,20 0,-20 20,20-20,-20 0,20 20,-20-39,0 39,0-20,19 20,-19-20,0 0,0 0,0 20,0-20,0 1,0 19,0-20,0 20,0-20,0 20,-19 0,19-20,0 20,0 20,0-20,0 20,0-20,0 20,0-1,0 1,0 40,0-40,0-1,19 21,-19-40,0 20,20 0,0-20,-20 0,0 20,20-20,-20 19,0-19,20 0,-20 0,0 0,20 0,0 0,-20 0,19 0,-19 0,20 0,-20 0,20 0,-20-19,20 19,-20-20,0 20,0 0,20 0,-20-20,0 20,0 0,0-20,20 20</inkml:trace>
  <inkml:trace contextRef="#ctx0" brushRef="#br0" timeOffset="69220">11033 9842,'0'0,"0"20,0-20,0 20,0-20,0 40,0 0,0-21,0 21,20 0,-20-1,20-19,-20 0,0 0,0 0,0 0,20 0,-20-1,0 1,0-20,0 40,0-40,0 20,19 0,-19-20,0 39,20-39,-20 20,0 0,20 0,-20-20,0 20,0-20,0 19,0-19,20 0,-20 20</inkml:trace>
  <inkml:trace contextRef="#ctx0" brushRef="#br0" timeOffset="70332">10954 10140,'0'0,"20"0,-20 0,19 0,-19-20,0 20,20 0,-20 0,0 0,20 0,0 0,-20 0,20 0,-20 0,20 0,-20 0,19 0,1 0,-20 0,0-20,20 20,-20 0,20 0,-20 0,20 0,-20-19,20 19</inkml:trace>
  <inkml:trace contextRef="#ctx0" brushRef="#br0" timeOffset="70972">11410 10081,'0'0,"0"19,0-19,0 20,0 40,20-40,-20 19,20 1,-20 0,20 19,-20-39,20 0,-20 0,0-20</inkml:trace>
  <inkml:trace contextRef="#ctx0" brushRef="#br0" timeOffset="71564">11430 9842</inkml:trace>
  <inkml:trace contextRef="#ctx0" brushRef="#br0" timeOffset="72748">11966 10001,'0'0,"0"-20,-20 20,20 0,-20 0,20 0,0 0,-20 0,0 0,20 0,-19 0,19 0,-20 0,20 0,0 0,0 20,-20-20,0 0,20 0,0 20,-20-20,20 20,0-20,-20 20,20 0,0-20,0 19,-19-19,19 20,-20 0,20 0,0 0,0 0,0 0,0-1,0 1,0 0,0-20,0 40,0-40,0 20,0 19,20-19,-20 0,0-20,19 20,1-20,-20 20,0-20,20 0,-20 0,0 19,20-19,-20 0,20 0,-20 0,20 0,-1 0,-19 0,20-19,-20 19,40 0,-40-20,20 20,0 0,-20 0,19 0,1 0,-20-20,0 20,20 0,-20 0,0 0,20 0,-20-20,0 20,20 0,0 0,-20-20,20 20,-20-20,0 20,19 0,-19 0</inkml:trace>
  <inkml:trace contextRef="#ctx0" brushRef="#br0" timeOffset="76605">13018 10001,'0'0,"0"20,0-20,0 20,0 0,0 0,0-20,0 19,0 1,0 0,19 0,-19 0,0 0,0 0,0-1,0 1,0 0,0-20,0 20,0 0,0-20,0-20,0 0,0 20,0-40,0 1,0-1,0-20,0 1,0 39,0 0,0 0,20 1,-20-1,0 0,0 20,20-20,-20 20,0 0,20 0,0 0,-20-20,0 20,20 0,-20-20,0 20,19 0,-19 0,20 0,0 0,-20 0,0 0,0 20,20-20,-20 20,0-20,0 0,0 20,20-20,-20 20,0 0,0-20,20 19,-1 1,-19 0,0-20,0 20,0-20,20 20,-20-20,0 20,0-1,0-19,0 20,0 0,0 0,20 20,-20-20,20-20,-20 39,0-39,0 0,0 20,0-20,20 0,-20 20,0-40,0 0,0 20,0-20,0 20,0-39,0 19,0 0,0 0,20-20,-20 21,20-1,-20-20,0 20,0 0,0 20,19-19,-19 19,0-20,20 20,0 0,-20-20,20 0,-20 20,40 0,-21 0,-19-20,20 20,0 0,-20 0,20 0,-20 0,0 0,40 20,-40 0,39 0,-39 0,20-1,-20 1,20 0,0-20,-20 20,0 0,20-20,-20 39,0-39,20 40,-20-20,0-20,0 40,0-20,19-1,-19 1,0 0,0 0,0 0,0-20,20 20,-20-20,0 19,0-19,20 0,0 0,-20 0,0-19</inkml:trace>
  <inkml:trace contextRef="#ctx0" brushRef="#br0" timeOffset="77644">14049 9922,'0'0,"-19"0,19 20,0-20,0 20,-20-20,20 19,0 1,0 0,0 0,0 0,0 19,0-19,0 0,0 0,0 0,20 0,-20 0,0-20,0 19,19 1,-19-20,0 20,20-20,-20 20,20-20,-20 0,20 20,0-20,0 20,-20-20,19 0,21 0,-20 0,0 0,20 0,-1 0,-19 0,-20-20,20 0,0 20,-20 0,0-20,0 0,0 0,0 1,20-21,-20 0,0 20,-20-19,20 19,-20 20,20-40,0 40,-20-40,0 40,20-19,0 19,-20-20,20 20,0-20,-19 20,19-20,-20 20,0 0,20 0,-20 0,20 0,-20 0,20 0,-20 0,20 0,-20 0,20 0,-19 20,19-20,0 0,0 20,-20-20,20 20,0-20,0 0,-20 0,20 19,0 1,0-20</inkml:trace>
  <inkml:trace contextRef="#ctx0" brushRef="#br0" timeOffset="78756">14526 9942,'0'0,"0"20,0-20,0 19,19 21,1-20,0 20,-20-1,20-19,0 0,-20 20,0-20,20-1,0-19,-20 40,0-40,0 0,0 20,0-40,0 0,0 20,0-20,0 20,0-19,0-1,0 0,0-20,0 20,0 0,0-19,0 19,19 0,-19 0,20 20,0-20,-20 20,20 0,-20-19,20 19,-20 0,39 0,-19 0,0 0,0 0,20 0,-40 0,39 19,-39-19,20 0,-20 40,20-40,0 20,0 0,-20 0,20-20,-20 19,19 1,-19 0,0-20,0 20,0 0,0 0,0-20,0 20,0-1,0-19,0 20,0 0,20-20,-20 0,0-20,0 0</inkml:trace>
  <inkml:trace contextRef="#ctx0" brushRef="#br0" timeOffset="79908">15240 9962,'0'0,"-20"0,20 19,0-19,0 20,0-20,-20 20,20-20,0 40,0-20,0-1,0 1,0-20,0 40,20-40,-20 20,0 0,0 0,20-1,-20-19,20 20,0-20,-20 0,0 20,20-20,-20 20,0-20,19 0,-19 0,20 0,0 0,-20 0,20-20,0 20,-20-20,39 20,-39 0,20-20,-20 20,20 0,-20-19,20 19,0 0,-20-20,0 20,0-20,0 20,0-20,0 20,0-20,0 20,0-20,0 0,-20 20,20-19,-20 19,20-20,-20 20,20-20,0 0,-20 20,20 0,0 0,-19 0,-1 0,20 0,0-20,-20 20,20 0,-20 0,20 0,0 0,-20 0,0 0,20 0,-19 0,19 0,-20 0,20 0,0 0,-20 0,20 20,-20-20,20 0,0 0,-20 0</inkml:trace>
  <inkml:trace contextRef="#ctx0" brushRef="#br0" timeOffset="81596">15657 10001,'20'0,"-20"0,0 20,0 0,19 0,-19 0,0 19,0-19,20 20,0 0,-20-40,0 19,0 1,20 0,-20-20,0 20,0-20,0-20,0 0,0 20,0-20,-20 20,20-39,0 39,0-20,0 0,0 20,0-40,0 40,0-20,0 1,20-1,-20 0,0 20,0-20,20 20,-20 0,20 0,-1 0,-19 0,20-20,-20 20,20 0,-20 0,20 20,0-20,0 20,0 0,-1-20,-19 20,20-20,0 19,-20-19,20 20,-20 0,0-20,0 20,20-20,-20 20,0-20,0 20,0 0,0-20,0 0,0 19,0-19,0 20,0-40,0 1,0 19,0-20,0 20,20-20,-20 20,19-40,-19 20,20 0,-20 1,0 19,20-20,-20 0,20 0,0 20,-20-20,20 0,-1 20,-19 0,0 0,20 0,-20 0,0 0,20 20,-20-20,0 20,40 0,-40 0,0 0,40-1,-40 1,0-20,0 40,19-40,-19 20,0 0,0 0,0-20,20 19,0 1,-20 0,0 0,0-20,0 20,0-20,20 0,-20 20,0-1,0-19,0 0,20 0,-20 0,20-19,-1 19</inkml:trace>
  <inkml:trace contextRef="#ctx0" brushRef="#br0" timeOffset="82212">16470 9902,'0'0,"0"20,0-20,0 20,0 0,0-1,20 21,0 20,-20-60,20 19,-20 21,0-20,20 0,-20 0,20-20,-20 20,0-1,0 1,19-20,-19 20,0 0,0-40,0 0</inkml:trace>
  <inkml:trace contextRef="#ctx0" brushRef="#br0" timeOffset="82820">16371 9604,'0'0</inkml:trace>
  <inkml:trace contextRef="#ctx0" brushRef="#br0" timeOffset="84388">17165 9942,'0'0,"0"-20,-20 20,20 0,-20 0,0 0,20 0,-20 0,20 0,-19 0,19 0,0 0,-20 20,0-20,20 0,0 20,-20-20,20 19,0-19,-20 20,20 0,0-20,0 20,0 0,-20 0,20-20,0 19,0 21,0-20,0 0,0 0,0 19,0-39,0 40,20-40,-20 0,0 0,0 20,20-20,-20 0,20 0,-20 0,20 0,-20-20,20 20,-20 0,19-20,-19 20,0-20,20 20,-20-19,20 19,-20-20,20 0,-20 20,0-20,20 20,-20-20,0 0,0 0,0 20,0-19,0-21,0 40,0-40,0 40,0-20,0 20,0-19,0 19,0 0,0 19,0-19,0 20,0-20,20 40,0 0,-20-21,19 21,1 0,-20-20,20 0,0-1,-20-19,0 20,0 0,20-20,-20 0,0 0,20 0,-20-20,19 20,-19 0,0-20,20 20,-20 0,0 0,20 0,-20-19,0 19,0 0,20 0,-20-20</inkml:trace>
  <inkml:trace contextRef="#ctx0" brushRef="#br0" timeOffset="85755">17462 9188,'0'19,"0"-19,0 20,0-20,0 40,0-20,0 0,0 0,0 19,0 1,0-40,0 40,0-1,0-39,0 20,0 20,0-20,0 0,20-20,-20 19,0 1,0 0,0 0,0 0,0 0,0-1,0 1,0 0,0 0,0 0,20 0,-20 19,0-19,20-20,-20 40,0-20,0 0,20-1,-20-19,20 40,-20-40,0 20,20 0,-20 0,0-1,0-19,19 40,-19-40,0 20,20 0,-20 0,0-20,0 20,20-20,-20 19,0-19,20 0,-20 20,0-20,0 20,0-20,20 0,-20 20,0-20,0 0,20 0,-1 0,-19 20,0-20,0 0,20 0,-20 0,20 0,-20-20,0 20,0-20,20 20,0 0,-20 0,0-20,0 20,20 0,-20-20,0 20,0 0,0-19,20 19,-20-20</inkml:trace>
  <inkml:trace contextRef="#ctx0" brushRef="#br0" timeOffset="100867">4961 11509,'20'0,"-20"0,20 0,-20 0,19 0,-19 0,20 0,0 0,-20 0,20 0,-20-19,20 19,-20 0,20 0,0 0,-20 0,19-20,-19 20,20 0,-20 0,0 0,20 0,-20-20,20 20,-20 0,-20 0,0 0,20 0,-20 0,20 20,0-20,-19 0,19 0,-20 20,0-20,20 0,-20 0,20 0,-20 0,20 0,-20 0,0 0,20 0,-19 0,19 0,0 19,-20-19,20 0,-20 0,0 0,20 0,-20 0,20 0,-20 20,20-20,-19 0,-1 0,20 20,0-20,-20 0,20 0,-20 0,20 0,-20 0,0 0,20 0,-20 0,20 0,-19 0,19 0,0 0,0 20,0-20,-20 40,20-40,0 19,-20 21,20-20,0 20,0-21,0 21,0-20,0 0,0 0,0 0,0-1,0-19,-20 20,20-20,0 20,0 0,0-20,0 0,0-20,20 20,-20-20,0 20,20-20,-20 20,20-39,-1 39,-19 0,0-20,20 20,-20 0,40-20,-40 20,20-20,-20 20,20 0,-20 0,20 0,-1 0,1 0,-20 0,20 0,-20 0,20 0,-20 0,20 0,0 20,-20-20,19 0,1 0,-20 20,20-20,-20 0,0 0,0 20,20-20,-20 0,20 0,-20 20,20-1,0 1,-20-20,19 0,-19 20,20 0,-20-20,20 20,-20-20,0 20,0-20,0 0,0 19,0 1,20-20,-20 20,0-20,0 20,0-20,0 20,0 0,0 0,0-1,0 1,0 0,0-20,0 20,0 0,0 0,-20-20,0 19,20-19,0 20,0 0,-20-20,20 20,0-20,-19 0,19 20,-20-20,0 20,0-1,0-19,0 20,20-20,-20 0,20 20,-19 0,-1-20,20 0,0 0,-20 0,20 20,0-20,-20 0,20 0,0 0,-20 0,20 20,-20-20,20 0,-19 0,19 0,-20 20,20-20,-20 0,0 0,0 0,20 0,-20 0,20 0,-20 0,1 0,19 0,-20 0,20 0,-20 0,20-20,0 20,-20 0,0 0,20-20,0 20,-20 0,20 0,0-20,-19 20,-1 0,0 0,20-20,0 20,-20 0,20-20,0 20,0-20,-20 20,20 0,0-19,-20 19,1-20,19 20,0-20,0 0,-20 20,20-20,0 20,-20-20,20 20,-20 0,20-19,-20 19,20-20,0 20,0 0</inkml:trace>
  <inkml:trace contextRef="#ctx0" brushRef="#br0" timeOffset="110074">7918 11867,'20'0,"-20"-20,0 0,0 20,-20 0,20-20,-20 20,20 0,-20 0,20 0,-20-20,20 20,-20 0,0 0,20 0,-19 0,19 0,-20 0,20 0,-20 0,20 0,-20 0,20 0,0 20,-20-20,20 0,-20 20,20-20,-19 0,-1 20,20-20,0 20,-20-1,20-19,0 20,-20-20,20 20,0-20,-20 40,20-40,-20 20,20-20,0 39,0-39,0 20,0 0,0 0,0-20,0 20,0 0,0-20,0 19,20 1,-20-20,0 20,0-20,20 20,-20-20,0 0,0 20,20-20,-20 0,0 20,20-20,0 0,-20 0,19 19,-19-19,20 0,-20 0,20 20,0-20,-20 0,20 0,-20 0,20 0,-20 0,19 0,1 0,-20 0,20 0,-20-20,20 20,-20 0,0-19,20 19,0 0,-20 0,0 0,0-20,20 20,-20 0,0 0,19 0,-19-20,0 20,0 0,20 0</inkml:trace>
  <inkml:trace contextRef="#ctx0" brushRef="#br0" timeOffset="111426">8235 11807,'0'0,"-20"0,20 0,0 0,0 20,-20-20,1 0,19 20,-20-20,20 39,-20-39,0 20,20 20,0-40,-20 40,20-40,0 19,0 1,0 0,0 0,0-20,0 40,0-40,0 20,0-20,20 19,-20-19,0 20,20-20,-20 0,0 0,20 0,-20 20,0-20,20 0,-1 0,-19 0,20 0,-20 0,20 0,-20 0,20 0,0 0,0-20,-20 0,20 20,-1 0,1-19,-20 19,0 0,20-20,0 0,-20 20,0-20,20 20,-20-20,0 20,0-20,0 0,0 1,0 19,20 0,-20-20,0 20,0-20,0 0,0 20,0-20,-20 20,20 0,0-20,0 20,-20 0,20-19,0 19,0-20,-20 20,20 0,-20-20,20 20,-20 0,20 0</inkml:trace>
  <inkml:trace contextRef="#ctx0" brushRef="#br0" timeOffset="112626">8414 11767,'20'0,"-20"0,0 20,19 0,-19 0,20 0,-20 0,0-1,20 21,-20-20,0 20,20-21,-20 21,0-20,0 0,0 0,0-20,20 20,-20-1,0 1,0-20,0 20,0-20,0 0,0 20,0-40,0 0,0 20,0-20,0-19,20 19,-20-20,19 0,-19 1,0 19,0 0,0-20,20 21,0-1,-20 20,0-20,20 20,-20-20,0 20,20 0,-20-20,0 20,20 0,0-20,-20 20,19 0,-19 0,0 0,0 20,20 0,0 20,0-20,0 19,-20-19,0 20,20-20,-20-1,19 21,-19-40,0 20,0 0,0-20,20 20,-20 0,0 19,0-39,20 20,-20 20,0-20,0-1,0-19,20 20,-20-20</inkml:trace>
  <inkml:trace contextRef="#ctx0" brushRef="#br0" timeOffset="114194">9208 11767,'-20'0,"0"0,20 0,0 0,-20 0,20 20,-20-20,20 20,-20-20,0 20,20-20,0 20,-19 0,19-20,0 19,0-19,-20 0,20 20,0-20,0 20,0 0,0-20,0 0,20 0,-20 0,19 0,-19 0,20 0,-20 0,40 0,-20 0,20 0,-21 0,41 0,-40 0,-20 0,20 0,-1 20,-19-20,0 0,20 0,-20 20,0-20,20 0,-20 19,0 1,0 0,0-20,20 20,-20 0,0 0,0 0,0-1,0 1,0 20,0-20,-20 0,20-20,-20 19,20-19,0 20,-20-20,20 0,-19 0,19 0,-20 0,0 0,0 0,20 0,-20 0,0 0,1 0,19 0,-20-20,20 1,0 19,-20 0,20 0,-20 0,20-20,0 20,0 0,0-20,0 20,-20 0,20-20,0 0,0 20,0 0,-20 0,20 0,20 0,0-20,40-19,-1-1,20 20,-39-39,0 39,19-20,-59 40,20-20,-20 0,20 1,-20 19,0 0</inkml:trace>
  <inkml:trace contextRef="#ctx0" brushRef="#br0" timeOffset="115170">9624 11370,'0'0,"0"20,0-20,0 40,0 20,0-1,0 1,0-1,0-19,20 39,-20-19,20-1,0-19,-20 0,0-1,0-19,0 20,20-20,-20 0,0 19,0-39,0 20,19 0,-19 0,0 0,0-20,0 19,0-19,0 0</inkml:trace>
  <inkml:trace contextRef="#ctx0" brushRef="#br0" timeOffset="115834">9505 11728,'0'0,"20"0,-20 0,20 0,-20 0,40 0,-21 0,21 0,-20-20,20 20,-1 0,-39 0,40 0,-40 0,20-20,0 20,-1 0,-19 0,20 0,-20 0,20 0,-20 0,20 0,0 0</inkml:trace>
  <inkml:trace contextRef="#ctx0" brushRef="#br0" timeOffset="116962">10220 11747,'0'0,"-20"0,0 0,20 0,-20 0,20 0,-20 0,0 0,0 0,20 0,-19 20,-1-20,0 40,20-40,0 20,-20 20,20-21,-20 21,20 0,0-20,0-20,0 39,0-39,0 20,20-20,-20 20,20-20,-20 20,0 0,20-20,-20 0,0 0,20 0,-1 0,-19 0,20 0,-20 0,20 0,-20-20,40 20,-40-20,20 20,19-20,-39 0,20 0,0 20,-20-39,0-1,20 20,0 0,-20-19,0 19,0 0,0-20,0 40,0-20,0 1,0 19,0 0,-20 19,20-19,0 20,-20 0,20 0,0 20,0-1,0 1,0 0,20-20,0 39,-20-59,20 20,-1 20,-19-40,0 20,20-20,-20 19,0-19,20 20,-20-20,20 0,0 0,-20-20,0 20,20-19,0-1,19-20,1 0</inkml:trace>
  <inkml:trace contextRef="#ctx0" brushRef="#br0" timeOffset="117881">10696 11767,'0'20,"0"-20,0 20,0 20,0-20,0 19,0 1,20 19,-1-19,-19 0,20-20,0 19,-20 1,0-40,20 20,-20-40,0 0,0-19,0 19,0-40,0 40,0-19,0-1,0 0,20 20,-20 1,0-1,0 0,20 0,-20 20,20 0,-1-20,-19 20,20 0,-20 0,20 0,-20 0,40 0,-40 0,20 0,-20 20,19-20,-19 20,20 0,0 0,-20 19,20-19,0 0,-20 20,20-1,-20-19,19 20,-19-20,20 0,-20 19,0-39,0 20,0-20</inkml:trace>
  <inkml:trace contextRef="#ctx0" brushRef="#br0" timeOffset="118505">11232 11430,'0'0,"0"20,0-20,0 20,0 19,19 1,1 0,-20-1,20 21,20 19,-20-19,-20-20,39-1,-39 1,20 0,-20-21,20 1,0 20,-20-40,0 40,0-40,0 20,20-20,-20 0,0 19,0-19,0 0,0 20,0 0</inkml:trace>
  <inkml:trace contextRef="#ctx0" brushRef="#br0" timeOffset="119201">11192 11767,'0'0,"20"0,-20 0,20 0,39 0,20 0,1 0,-21 0,21 20,-21-20,-19 20,0-20,-20 0</inkml:trace>
  <inkml:trace contextRef="#ctx0" brushRef="#br0" timeOffset="121049">12462 11728,'0'39,"20"1,-20 0,39-20,-39 39,20-39,0 0,-20 19,0-19,20-20,0 20,-20-20,0-20,0 0,0 20,0-19,0-1,0 0,0-20,20 20,-20 1,0-1,0-20,0 20,0 0,19-19,-19 19,20 0,-20 0,0 20,0-20,20 20,-20-20,20 20,0 0,-20 0,20 0,-20 0,20 20,-20-20,39 20,-39 20,40-20,-40 19,40-19,-21 0,-19 0,0 0,20 0,-20-1,0 1,0-20,0 20,0-20,0 20,0-20,0-20,0 0,0 20,0-20,0 1,20-1,0-40,-20 20,40 21,-20-21,-1 40,1-40,-20 40,20 0,-20 0,20 0,-20 0,20 0,0 0,-20 0,19 0,-19 0,40 20,-40-20,20 20,-20-20,20 40,0-21,-1 1,1 20,-20-20,20 20,-20-40,20 19,-20-19,0 20,0 0,0 0,0 20,0-40,0 19,0 1,0-20,0 20,0 0,20-20,-20 0,20-20</inkml:trace>
  <inkml:trace contextRef="#ctx0" brushRef="#br0" timeOffset="122193">13613 11688,'-20'0,"20"0,0 0,0 20,-20-20,20 20,0-1,-20 1,20 0,-20 0,20 0,0 0,0 0,0-1,0-19,0 40,0-40,0 20,0 0,20-20,-20 20,0-1,0-19,0 0,20 0,-20 0,0 20,20-20,0 0,-20 0,20 0,-20 0,19 0,-19 0,20 0,0 0,-20 0,20 0,-20-20,0 20,20 0,-20-19,0 19,0 0,20 0,0 0,-20-20,0 20,0 0,0-20,0 20,0-20,0 0,0 20,0-20,19 20,-19-19,0 19,0-40,0 40,0-20,-19 20,19-20,-20 0,20 20,0-20,0 20,0 0,-20 0,20 0,-20 0,20 0,0-19,-20 19,0 0,20 0,-20 0,20 0</inkml:trace>
  <inkml:trace contextRef="#ctx0" brushRef="#br0" timeOffset="123129">13871 11668,'0'0,"0"0,0 20,20 0,-20 0,19 19,1 1,0 0,-20-1,20 1,0 0,-20-20,20-1,-20 1,0-20,20 20,-20 0,0-20,0 0,0-20,0 0,0 20,0-20,0 20,0-19,0-21,0 20,0-20,0 1,0-1,0 20,0 0,19-19,-19 39,20-20,-20 20,20 0,0 0,-20 0,20 0,-20 0,20 0,-20 0,0 0,19 0,1 20,-20-1,20-19,-20 20,0 0,20 0,0 0,-20 0,0 19,20-19,-20 0,0 0,20 0,-20 0,0 19,0-39,0 20,0-20,0 20,0 0,19-20,-19-20,0 20</inkml:trace>
  <inkml:trace contextRef="#ctx0" brushRef="#br0" timeOffset="124137">14446 11688,'0'0,"0"20,-20-20,20 20,0 19,-19-19,19 0,0 20,0-20,0-1,0 21,0-20,0 0,0 0,0-1,19-19,-19 20,20 0,-20-20,0 0,20 0,-20 20,0-20,0 0,20 0,0 0,-20 20,0-20,20 0,-20 0,19 0,-19 0,0-20,20 20,0 0,-20-20,0 20,20 0,-20 0,0-20,20 20,-20-20,0 20,0-19,0-1,20 20,-20-20,0-20,0 20,0 1,0 19,0-20,0 20,-20-20,20 20,-20-20,20 0,0 20,0 0,0-20,-20 20,20 0,0 0,-20 0,20-20,0 20,-20 0,1 0,19 0,-20 0,20 0,-20 0,20 0,-20 0,0 0,20 0</inkml:trace>
  <inkml:trace contextRef="#ctx0" brushRef="#br0" timeOffset="125825">14764 11708,'0'0,"0"20,0-20,20 19,-20 21,19 0,1 0,-20-21,0 41,0-40,20 0,0 19,-20-39,0 20,0-20,0 0,0 20,0-40,0 0,0 20,0-20,20 1,-20-21,0 20,0-20,0 1,0 19,20-20,-20 20,19 20,-19-20,0 1,20 19,-20-20,20 20,-20 0,20 0,-20 0,20-20,-20 20,20 0,-20 0,0 0,0 20,20-20,-20 20,19-20,-19 39,0-39,0 20,0 20,20-40,-20 40,0-21,0 21,0-20,0 0,0 0,0-20,0 19,0-19,0-19,0-1,0 20,20 0,-20-20,0 0,0 0,0-19,20 19,-20 20,20-40,-20 20,20 0,-1 0,1 1,0-1,0 0,0 20,-20-20,20 20,-20 0,20 0,-20-20,19 20,1 0,-20 0,0 0,0 20,20-20,-20 20,20 0,-20 0,0 19,0-19,20 20,-20 0,0-21,20 21,-20-20,0 20,0-21,19 1,-19 0,20 0,-20-20,0 20,20-20,-20 0,0 0,20 0,-20 0,20 0,-20-20,20 20,-20-20,0 20,20 0,-20 0,0-20,19 20,-19-20,0 20,0 0,0-19,0-1,20 20,-20 0,0-20,0 20</inkml:trace>
  <inkml:trace contextRef="#ctx0" brushRef="#br0" timeOffset="126401">15597 11628,'0'0,"0"20,0-20,0 20,0 0,0 20,0-1,0 1,20 0,-20-20,20 19,-20 1,0 0,20-21,-20 1,0-20,20 20,-20-20,0 20,0-20</inkml:trace>
  <inkml:trace contextRef="#ctx0" brushRef="#br0" timeOffset="126857">15518 11311</inkml:trace>
  <inkml:trace contextRef="#ctx0" brushRef="#br0" timeOffset="128265">16212 11688,'-20'0,"20"0,-19 0,19 0,-20 0,0 0,20 0,-20 0,20 0,-20 0,20 0,-20 0,1 0,19 0,-20 20,20-20,0 0,-40 20,40-20,0 19,-20 1,20 0,0-20,-20 40,20-40,-19 20,19 0,0-1,0 1,0-20,0 40,0-20,0-20,0 20,0-1,0-19,0 20,0-20,0 20,19-20,-19 0,20 0,-20 0,20 0,-20-20,20 20,0-20,0 20,-20-19,19 19,1-20,-20 0,20 20,0-40,-20 40,20-20,-20 1,20-1,-20-20,19 20,-19 0,0 20,0-20,0 1,0 19,0-20,0 0,0 20,0 0,0 20,0-20,0 20,0-1,0 1,0 20,0 0,0-1,0-19,0 0,20 20,0-20,-20-1,0-19,20 0,-20 20,0-20,0 0,0 20,20-20,-20 20,20-20,-20 0,0 0,0 20,20-20,-20 0</inkml:trace>
  <inkml:trace contextRef="#ctx0" brushRef="#br0" timeOffset="130041">16371 11509,'0'0,"0"0,20 0,-20 0,20 0,-20 0,20 0,-20-19,19 19,1 0,0-20,0 20,0 0,20-20,-21 20,1-20,0 20,0 0,-20 0,0 0,20-20,-20 20,20-20,-20 20,19-20,-19 20,20-19,0 19,-20-20,0 20,20 0,-20-40,0 40,0-20,20 20,-20-20,0 20,0 0,0-19,20-1,-20 0,0 0,20 0,-20 0,0 20,0-39,0 39,0-20,0 20,-20 0,0 0,20 0,0 0,0 20,-20-20,20 0,-20 0,20 19,-40-19,40 20,-19 0,19 0,-40-20,40 40,-20-40,0 20,20-1,0 1,-20 0,20 0,0 0,-19 0,19-1,-20 1,20 0,0 0,0 0,0 0,0 19,0-19,0 0,0 20,0-1,0-39,0 40,0-20,0 20,0-1,0-19,20 20,-20-20,0 19,19-19,-19 20,0-20,20 0,-20 19,0-39,0 20,20 20,-20-20,20 0,-20-20,0 19,20 21,0-40,-20 40,0-40,19 20,-19-20,0 19,20-19,-20 20,0-20,20 0,0 20,-20-20,20 0,-20 0,20 0,-20 0,20 0,-1 0,-19 0,0-20,20 20,-20 0,0-20,20 20,-20 0,0 0,20-19,0 19,-20 0,0 0,0-20,20 20,-20 0,0-20,0 20,0-20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53:45.25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14268 10835,'0'0,"0"20,0-20,0 0,0 19,20 1,-20 0,0 0,19-20,-19 20,20 0,-20-1,20-19,-20 0,0 20,20-20,-20 20,0 0,0-20,20 20,-20-20,0 0,0 20,20-20,-1 19,-19 1,20 0,0 0,-20 0,20 0,0 0,19 39,-39-39,40 20,-40-1,40-19,-40 0,20 0,-20-20,20 20,-20 0,0-20,19 19,-19-19,20 20,0 0,-20 0,0-20,20 0,-20 20,0-20,20 0</inkml:trace>
  <inkml:trace contextRef="#ctx0" brushRef="#br0" timeOffset="1072">14684 10855,'-19'0,"19"0,-20 0,20 19,-20-19,0 40,20-40,-20 20,20 0,-20 0,0 19,1-39,-1 40,20-40,-20 40,20-40,-20 19,0 1,20-20,-39 40,39-20,-40 20,40-40,-20 19,20 1,-20-20,0 40,20-40,0 0,0 20,-19-20,19 20,0-20,0 19,-20-19,20 0,0 20,0-20,0 0,-20 20,20-20,-20 0,20 20,0 0,0-20,-20 20,20-20,0 0,0 20,0-20,0 19,-20-19,20 20</inkml:trace>
  <inkml:trace contextRef="#ctx0" brushRef="#br0" timeOffset="2833">13494 10855,'0'-20,"0"20,0-20,0 20,0-20,20 0,-20 0,19 0,1 1,-20-1,40 0,-40-20,40 40,-21-20,-19 20,20 0,0 0,-20 0,0 20,0-20,0 0,20 20,-20 20,0-20,0-1,20 1,-20 0,0 0,20-20,-20 40,0-40,0 20,0-1,0-19,0 40,0-40,0 20,0 0,0 0,0 19,0-19,0 0,0 0,-20 19,20 1,-20-20,0 20,20-1,-20-19,0 20,1-20,-1 0,20-1,-40-19,20 20,0 0,1 0,-1 0,0-20,0 20,0 0,20-20,-20 0,1 0,19 19,-20-19,0 0,20 0,-20 0,0 0,20 0,-20 0,20 0,-20 0,20 0,0-19,0-1,-19 20,19 0,-20-20,20 0,-20 0,0-20,20 1,0 19,0 0,0-20,0 40,0-39,0 39,20-20,-20 20,0 0,20 0,-20 0,20 0,-20 0,19 20,1-20,20 20,-20-1,0 1,19 0,-19 0,-20 0,20 0,0-1,0 1,0 0,-1 0,-19 0,40-20,-40 20,0-20,20 0,-20 20,20-20,-20 19,0-19,0 20,20-20,-20 0,19 0,-19 0,0-20,20 20,-20-19,0 19,40-20</inkml:trace>
  <inkml:trace contextRef="#ctx0" brushRef="#br0" timeOffset="3872">15141 11053,'0'0,"0"0,0 20,-20-20,20 0,0 20,0-20,0 19,0-19,0 0,0 20,20-20,-20 20,0-20,20 0,-20 0,0-20,19 20,-19-20,0 20,0-19,0 19,0-20,0 20,-19 0,19 20,-20-20,20 0,0 0,0 19</inkml:trace>
  <inkml:trace contextRef="#ctx0" brushRef="#br0" timeOffset="4552">15518 10914,'0'0,"20"0,-20 0,0 20,20-20,-20 20,19 0,1-1,20 1,-40 20,40 0,-21-21,21 21,-20-20,0 0,0 0,-20 0,39-1,-39-19,20 40,-20-40,20 0,-20 20,0-20,20 20,0-20,-20 20,0-20,0 0,20 0,-20 19,0-19,0 0,19 0,-19 20,0-20,0 0</inkml:trace>
  <inkml:trace contextRef="#ctx0" brushRef="#br0" timeOffset="5280">15895 10855,'-20'19,"20"-19,-20 40,0-40,20 20,-20 0,20 0,-19-20,19 19,0 1,-20-20,0 40,0-40,20 40,-40-40,21 39,-1-19,0 0,0 20,0-40,20 39,-20-39,20 20,0 0,-19 0,-1-20,20 20,0-20,0 20,-20-20,20 0,0 19,0-19,0 20,0-20</inkml:trace>
  <inkml:trace contextRef="#ctx0" brushRef="#br0" timeOffset="6184">16450 10934,'0'0,"20"0,-20 0,20 0,0-20,0 20,0 0,0-20,19 20,-39 0,20 0,20 0,-40-20,20 20,-20 0,19 0,-19 0,0 0,20 0,0 0</inkml:trace>
  <inkml:trace contextRef="#ctx0" brushRef="#br0" timeOffset="7832">14684 10597,'20'0,"-20"-20,0 20,20 0,-20-20,20 20,-20 0,0-20,20 20,0 0,-20-20,0 20,19 0,-19 0,0 0,20 0,-20 0,0 0,0 20,0-20,0 20,20-20,-20 20,0 0,0-1,0 1,0-20,0 20,0 0,-20 0,20-20,0 20,-20-1,20 1,0-20,0 0,0 20,-19-20,19 0,0 20,0-20,0 20,0-20,19 0,-19 0,20 0,0 0,0 0,20 0,-21 0,1 0,0 0,0 0,-20 0,20 0</inkml:trace>
  <inkml:trace contextRef="#ctx0" brushRef="#br0" timeOffset="8840">16351 11232,'0'0,"20"0,-20 0,20-20,0 20,0-20,19 20,1 0,-20 0,20 0,-1 0,-39 0,20 0,0 0,-20-20,20 20,0 0,-20 0,19 0,-19 0,20 0,-20 0,20 0,0 0,-20 0</inkml:trace>
  <inkml:trace contextRef="#ctx0" brushRef="#br0" timeOffset="15280">17185 10636,'20'0,"-20"0,19 0,-19 0,20 0,-20-20,20 1,-20-1,40 0,-40 0,20 20,19-20,-39 20,40-20,-40 20,20-20,-20 20,20 0,-1 0,-19 0,20 0,-20 0,20 0,0 0,0 0,-20 20,20-20,0 20,-20-20,19 20,-19 0,0 0,0-20,20 20,-20-20,0 39,0-39,0 20,0-20,0 40,0-20,0-1,0 1,0 40,0-40,0 0,0-1,0 21,-20-40,20 20,-19 20,19-40,0 39,0-39,-20 40,20-20,-20 0,20 19,-40 1,20-20,20 20,-39-21,39 1,-20 0,20-20,-20 40,0-40,20 20,0-20,-20 19,20-19,-20 20,20-20,0 0,-19 0,-1 0,20 0,-20 0,20 0,-20 0,20-20,0 20,0-19,-20 19,20 0,0-20,-20 20,20 0,0-20,0 20,0-20,-19 0,19 20,0-20,0 20,0-19,0 19,0-20,0 0,0 20,0-20,0 20,0 0,19 0,-19-20,20 20,0-20,0 20,0 0,0 0,-1 0,21 0,-40 0,20 0,20 0,-21 0,1 20,0-20,0 0,0 0,0 20,0-20,-20 20,19-20,-19 0,0 20,20-20,-20 0,20 0,-20 20,20-20,-20 19,20-19,-20 0,20 20,-1-20,-19 0,20 20,-20-20,20 20,0 0,0-20,-20 20,20-20,-20 0,20 0,-20 19,0-19,-20 0,0 0,20-19</inkml:trace>
  <inkml:trace contextRef="#ctx0" brushRef="#br0" timeOffset="19623">17919 10676,'20'0,"-20"0,0 0,20 20,-1 0,1-1,-20 21,40-40,-20 40,20 0,-21-21,1 1,0 0,0 0,-20 0,20 19,-20-39,20 20,-20-20,0 20,0-20,0 20,19-20,-19 20,0-20,0 0,0 20,20-20,-20 0,20 19,-20-19,0 0,0 20,20 0,-20-20,0 0,20 20,-20-20,20 20,-1 0,-19 0,0-20,20 0,-20 19,0-19,20 20,-20-20,0 20,20 0,0-20,-20 0,0 0,0 20,0-20,20 0</inkml:trace>
  <inkml:trace contextRef="#ctx0" brushRef="#br0" timeOffset="20527">18296 10735,'0'0,"0"20,0-20,-20 0,0 20,20 20,-20-20,1 19,19 1,-20-20,0 0,0 19,20-39,-20 40,20-40,0 20,0-20,0 20,-20 0,20-20,0 0,0 19,0-19,-19 20,19-20,-20 20,20 0,0-20,0 20,0 0,-20-20,20 0,0 20,0-1,0-19,-20 0,20 20,0-20,0 20</inkml:trace>
  <inkml:trace contextRef="#ctx0" brushRef="#br0" timeOffset="22983">18415 10378,'0'0,"20"0,0 0,-20 0,0-20,20 20,-20 0,0-19,19 19,-19-20,0 20,20 0,0 0,-20-20,0 20,20 0,-20 0,20 0,-20 0,20 0,-1 0,-19 0,0 0,0 20,20-20,-20 0,0 20,0-1,20 1,-20-20,0 20,0-20,0 20,0-20,0 20,0 0,0-20,-20 0,20 19,-20-19,20 0,0 0,0 20,0-20,-19 0,19 20,-20-20,20 20,0-20,20 0,-20 0,0-20,19 20,-19 0,20 0,-20 0,20 0,-20-20,20 20,-20 0,20 0,-20 0,20 0,-20 0,0 0,19 0,-19 20,0-20,20 0,-20 20,0-20,0 0,0 20,0-20,20 20,-20 0,0-20,0 19,0-19,20 20,-20-20,0 20,0-20,0 20,0-20,0 20,0-20,0 20,20-20,-20 0,0 19,0 1,-20-20,20 0,-20 0,20 20,0-20,0 0,-20 0,20 20,0-20,-20 0,20 0,0 0,-19 0,-1 0,20 0,-20 0,20 0,-20 0,20 0,-20 0,0 0,20 0,-19 0,19-20,0 20,-20 0,20-20,0 20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16T18:54:37.08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4128 6529,'19'19,"1"1,0 0,0 0,20 20,-40-21,19-19,1 20,-20 0,20-20,-20 40,0-40,20 20,-20-20,0 20,20-1,0 1,-20-20,0 20,19-20,-19 20,0 0,20-20,-20 20,20-20,-20 19,0-19,0 20,20 0,-20 0,0-20,20 20,-20-20,20 0,-20 20,0 0,20-20,-1 0,-19 19,20-19,-20 20,0-20</inkml:trace>
  <inkml:trace contextRef="#ctx0" brushRef="#br0" timeOffset="968">4485 6529,'-20'19,"20"-19,0 20,-20-20,20 40,0-40,-20 20,0 0,20-20,-20 19,20 1,0-20,-19 20,-1 0,20-20,0 20,-20-20,20 20,0-20,-20 20,20-20,0 19,-20-19,20 20,0-20,-20 20,20-20,0 0,-19 40,19-40,0 20,-20-20,20 19,0 1,-20 0,0-20,20 20,0-20,-20 0,20 20,0-20,0 20,-20 0,20-20,0 19,-19-19,19 0,-20 20,20-20,0 0,0 20,-20-20,20 20,0-20,0 0,0 20</inkml:trace>
  <inkml:trace contextRef="#ctx0" brushRef="#br0" timeOffset="1712">4882 6529,'0'0,"0"19,0-19,0 20,0 20,19-40,-19 40,0-1,0 1,0 0,0-1,0-19,20 20,-20-20,0 0,0-1,0 1,0 0,0-20,0 20,0-20,0 20,0-20,0 20,0-20,0 20,0-1,0-19,0 20,20-20,-20 0</inkml:trace>
  <inkml:trace contextRef="#ctx0" brushRef="#br0" timeOffset="2424">4743 6787,'0'0,"19"0,-19 0,20 0,-20 0,20 0,-20 0,20 0,0 0,20 0,-21 0,21 0,-20 0,20 0,-21 0,-19 0,20 0,0 0,-20 0,20 0</inkml:trace>
  <inkml:trace contextRef="#ctx0" brushRef="#br0" timeOffset="3384">5417 6330,'-19'20,"19"-20,0 40,-20-40,20 20,0 19,0-19,0 0,0 20,0-21,0 1,0 0,0 0,0 0,0 0,0-1,0 1,0 20,0-20,0-20,0 40,0-40,0 19,0 1,0-20,0 20,0 0,0-20,0 20,0-20,0 39,0-39,0 20,0-20,0 20,0-20</inkml:trace>
  <inkml:trace contextRef="#ctx0" brushRef="#br0" timeOffset="5048">5695 6390,'-20'0,"20"0,0 20,-20-20,20 0,0 19,0 1,-19 0,19 0,0-20,0 20,-20 0,20-1,0-19,-20 40,20-20,0-20,0 40,0-40,0 19,0 1,0 0,0 0,0 0,0 0,0 0,0 19,0-39,0 40,0-20,0-20,20 39,-20-39,0 20,20 0,-20 0,19-20,1 20,-20-20,0 0,20 20,-20-20,20 0,-20 0,0 0,40 0,-40 0,0 20,20-20,-20 0,19 0,-19 0,20 0,0 0,-20 0,0-20,20 20,-20-20,20 20,-20 0,20-20,-20 20,19-20,-19 20,20-20,-20 0,0 20,20-19,-20-21,20 40,-20-20,0 0,0 0,20 20,-20-19,0 19,0-20,0 20,0-20,0 0,0 20,0-20,0 20,0-20,0 20,0-20,0 1,0 19,0-20,0 20,-20-20,20 20,-20 0,20-20,0 0,0 20,0 0,0-20,0 20,-20 0,20-19,0 19,0 0,-20 0,20-20,0 0,0 20,0 0,-19 0,-1 0,20-20,0 20,0 0,-20 0,20 0,0-20,-20 20,20 0,-20 0,20 0,-20 0,20 0,-19 0,19 0,-20 0,20 0,-20 0,0 0,20 0,0-20,-20 20,20 0</inkml:trace>
  <inkml:trace contextRef="#ctx0" brushRef="#br0" timeOffset="9032">3155 7699,'0'0,"0"0,0 20,20-20,-20 0,0 20,20-20,-20 20,20-20,-20 20,0 0,20-20,-20 19,19-19,-19 20,0 0,20-20,-20 20,0-20,0 0,20 20</inkml:trace>
  <inkml:trace contextRef="#ctx0" brushRef="#br0" timeOffset="11056">3254 7739,'-19'0,"19"20,0-20,-20 0,20 20,0 0,0-20,0 0,0 19,0-19,0 20,0-20,0 20,20-20,-20 20,0-20,19 0,-19 0,0 0,0-20,20 20,-20-20,0 20,0-20,0 20,0-19,0 19,0-20,-20 20,20-20,-19 20,19 0,-20 0,20-20,-40 20,40-20,-20 20,0 0,0 0,20 0,-19 0,19 0,0 0,0 20,0-20,-20 0,20 20,0-20,0 20,0-20,0 20,0-1,0-19,0 0,0 20,20-20,-20 0,0 0,19 20,-19-20,0 0,40 20,-40-20,20 0,-20 20,20-20,-20 0,20 0,0 0,-20 0,19 0,-19-20,0 20,0-20,20 20,-20 0,0-20,0 20,0-20,0 20,0-19,0-1,-20 20,20 0,-19 0,19 0,-20 0,20 0,-20 0,20 0,0 0,-20 0,0 20,20-20,0 19,-20-19,20 20,0 0,0 0,0-20,0 0,0 20,20-20,-20-20,0 20,0-20,0 20,20-20,-20 0,0 1,0 19,0-20,0 20,0 20,0-20,0-20,-20 0,0 0,20 0</inkml:trace>
  <inkml:trace contextRef="#ctx0" brushRef="#br0" timeOffset="13424">5179 7521,'20'0,"-20"-20,0 20,0-20,0 20,0-20,20 20,-20 0,0-20,0 20,0 0,20-19,-20 19,0 0,20 0,-1-20,-19 20,0-20,20 20,-20 0,0 0,20 0,-20 20,0-20,0 0,0 20,20-20,-20 0,20 39,-20-19,0-20,20 40,-20-40,0 20,0-1,20 1,-20-20,0 20,19-20,-19 20,0-20,0 20,0 0,0-20,0 20,0-1,0 1,0-20,0 20,-19 20,-1-20,20-1,0 1,-20 0,0 0,20 0,0 0,-40-1,40 1,-20 0,1-20,19 40,-20-40,20 20,0-20,-20 20,0-1,20-19,0 0,-20 0,20 20,0-20,-20 0,20 0,-19 0,19-20,0 1,0 19,0-20,0 20,0-20,0 20,0-20,0 0,0 20,0 0,0-20,19 20,-19 0,20 0,-20 0,20 0,-20 0,20 0,-20 0,20 0,-20 20,20-20,-20 0,19 20,-19-20,20 0,0 0,-20 20,20 0,0-20,0 20,-20-20,20 0,-20 0,0 0,19 0,-19 0,20 0,-20-20,20 20</inkml:trace>
  <inkml:trace contextRef="#ctx0" brushRef="#br0" timeOffset="14151">5576 7600,'0'0,"0"0,20 0,-20 20,20-20,-20 20,20 20,-1-21,1 21,0-20,0 0,20 19,-20-19,-1 20,1-40,-20 20,40 0,-40-1,0-19,0 20,20-20,-20 0,0 0,0 20,0 0,20-20,-20 0,0 20,0-20,0 0,0 20,19-20,-19 0,0 0,0 20,20-1,0-19,-20 20,20-20,-20 0,0 0,0 20</inkml:trace>
  <inkml:trace contextRef="#ctx0" brushRef="#br0" timeOffset="15399">5933 7580,'-20'0,"20"0,-19 20,19-20,-20 20,20-20,-20 40,0-40,20 20,0-1,-20 1,20 0,-20-20,1 40,19-40,0 20,0-20,0 19,-20-19,20 0,0 20,0-20,0 20,0-20,-20 0,20 20,0-20,0 0,0 20,0-20,-20 0,20 20,0-1,-20-19,20 0,0 20,0-20,0 0,0 20,0-20,-20 0,20 20,0 0,0-20,0 0,0 20,-20-20,20 0,0 20,0-20,0 0,0 19,0 1</inkml:trace>
  <inkml:trace contextRef="#ctx0" brushRef="#br0" timeOffset="16751">2758 8414,'0'0,"20"0,0 0,0 0,0 0,19 0,21-20,19 20,40 0,-59 0,59 0,40 0,-60 0,40 0,-40 0,40 0,-20 20,-20 0,20-20,-79 19,59-19,0 0,20 20,-39-20,-1 0,1 0,-21 0,1 0,-1 0,1 0,-1 0,21 0,-21 0,1 0,-1 20,-19-20,0 0,19 20,-19-20,-1 0,41 0,-21 0,21 20,19 0,-20-20,-19 19,19-19,-19 20,-1-20,-39 0,20 0,-40 0,20 0,0 0,-20 0,0-20</inkml:trace>
  <inkml:trace contextRef="#ctx0" brushRef="#br0" timeOffset="23991">5120 8910,'0'0,"20"0,-20-20,0 0,39 0,-39 0,20 20,-20-19,40 19,-40-20,20 20,-20 0,19 0,-19 0,20 0,-20 0,0 20,20-20,-20 0,0 19,20-19,-20 20,0-20,0 20,0 0,20 0,-20 0,0 0,0-1,0 1,0 20,20 0,-20-21,0 1,0 0,0 0,0 0,0-20,0 20,0-1,0-19,-20 20,20 0,-20 0,20-20,-20 40,20-40,-20 20,0-1,1 1,-1-20,20 20,-20-20,20 0,-20 20,0-20,0 20,20-20,-19 0,19 0,-20 0,20 0,-20 0,0 0,20 0,-20 0,20 0,-20 0,20-20,0 20,0-20,-20 20,20 0,0-20,-19 20,19 0,0-20,0 20,0-19,0-1,0 20,0 0,19-20,-19 20,0 0,20 0,-20-20,20 20,0-20,0 20,-20 0,20 0,-20 0,20 0,-1 0,-19 0,20 0,-20 20,20-20,0 0,0 20,0-20,-20 0,19 20,1 0,0-20,-20 0,20 19,-20-19,20 0,-20 20,20-20,-20 0,20 20,-20-20,39 20,-39-20,20 0,-20 0,20 20,0-20,0 0,-1 20,-19-20,20 0,0 0,-20 0,20 19,-20-19,20 0,-20 0,0-19,20 19,-1-20,-19 20</inkml:trace>
  <inkml:trace contextRef="#ctx0" brushRef="#br0" timeOffset="25479">5874 8850,'-20'0,"0"0,20 0,0 0,-20 0,20 20,0-20,-20 20,20-20,-19 20,-1 0,20 0,0-1,-20 1,20 0,0 0,-20 0,20 0,0-20,-20 39,20-39,0 20,0 0,0 0,0-20,0 20,0-1,0 1,20-20,-20 20,0-20,20 20,-20 0,20 0,0 0,-20-20,19 19,-19 1,20-20,-20 20,20-20,0 0,-20 20,20-20,-20 20,20-20,-20 0,19 0,1 0,-20 0,20 0,0 0,0 0,-20 0,0-20,20 0,-20 20,19-20,-19 0,20 1,-20 19,20-20,-20 0,20 0,-20 20,0-20,0 20,20-20,-20 20,0-20,0 1,0 19,0-20,0 20,0-20,20 20,-20 0,0-20,0 0,0 20,-20-20,20 20,0-19,0 19,-20 0,20-20,0 0,0 20,-20 0,20-20,0 20,0-20,0 20,-20 0,20-20,0 20,0 0,0-19,-20 19,20-20,-19 20,19 0,0 0,-20 0,20-20,-20 20,20 0,0 0,-20 0,0 0,20-20,0 20,-20 0,20 0,-19 0,19 0,0 0,-20 0,0 0,20 0,-20 0</inkml:trace>
  <inkml:trace contextRef="#ctx0" brushRef="#br0" timeOffset="26223">6271 8950,'0'0,"0"19,0-19,0 20,0 0,19 0,-19 0,20 0,0 19,0-19,0 0,-20 0,20 0,0-1,-20-19,0 40,19-40,-19 0,0 20,20-20,-20 20,0-20,0 20,20-20,0 20,-20-20,0 19,0-19,20 20,-20-20,20 20,-20-20,0 20,0-40,0 0,0 20,0-20</inkml:trace>
  <inkml:trace contextRef="#ctx0" brushRef="#br0" timeOffset="26959">6548 8989,'-19'0,"19"0,0 0,-20 20,20-20,0 20,-40-20,40 40,-40-21,40 21,-19-40,-1 20,20 0,-20 0,20-20,0 19,0 1,-20 0,0 0,20-20,0 40,0-40,0 20,0-20,0 19,-20-19,20 0,0 20,0-20,0 20,0-20,0 20,0-20,-20 0,20 20,0-20</inkml:trace>
  <inkml:trace contextRef="#ctx0" brushRef="#br0" timeOffset="31758">3056 8811,'0'-20,"20"20,0 0,-20-20,19 20,-19-40,20 40,0-20,20 1,-20-21,0 40,39-20,-39 20,20 0,-21 0,21 0,-20 0,0 0,0 0,-20 0,19 0,-19 20,0-20,20 20,-20-20,20 39,-20-39,0 20,20 20,-20-20,0 19,0-19,0 40,20-40,-20 19,0-19,0 20,0-20,0 0,-20 19,0-19,0 0,20 20,-39-21,19 21,-20-20,20 0,0-20,1 20,-1-20,0 20,-20-1,40-19,-39 0,39 0,-20 20,20-20,-20 0,20 0,-20 0,0 0,0 0,0 0,1 0,19-20,-20 20,20-19,-20 19,20 0,0 0,0-20,0 20,0-20,0 20,0-20,0 0,0 20,0-20,0 20,0-20,20 20,0-19,-20 19,19-20,1 20,0 0,0 0,0 0,20 0,19 20,-19-1,-20-19,19 20,-19 0,0 0,20 0,-21 0,1 0,-20-20,40 19,-40 1,20 0,0 0,0 0,-1 0,1-20,0 19,0-19,0 20,-20 0,20-20,-20 0,0-20,0 0,0 20</inkml:trace>
  <inkml:trace contextRef="#ctx0" brushRef="#br0" timeOffset="32310">3810 8969,'0'20,"20"0,0 0,0 20,-1-21,1 21,0-20,20 0,-40 19,39-39,-39 20,0 0,40 0,-20 0,-20 0,0 0,20-1,-20 1,20-20,-20 20,0 0,0-20,20 0</inkml:trace>
  <inkml:trace contextRef="#ctx0" brushRef="#br0" timeOffset="32934">4128 9009,'0'0,"-20"0,20 20,-20-20,20 20,0-20,-20 20,20-1,-40 1,40-20,-20 20,20 0,0 0,-19-20,-1 20,20-20,0 19,0 1,-20-20,20 20</inkml:trace>
  <inkml:trace contextRef="#ctx0" brushRef="#br0" timeOffset="34934">4167 8771,'0'0,"0"-20,20 0,0 20,-20-20,40 20,-21 0,1-19,20 19,-20-20,0 20,-1 0,-19 0,20 0,0 0,-20 0,20 0,-20 0,0 0,0 20,0-20,0 19,20-19,-20 0,0 20,0-20,0 20,0 0,0 0,0-20,0 39,-20-39,20 20,-20 0,20 0,0-20,-20 20,20-20,-20 20,1-20,19 20,0-1,-20-19,20 0,0 0,-20 0,20 20,0-20,-20 0,0 0,20-20,0 1,0 19,0-20,0 20,0-20,0 20,20 0,-20 0,20 0,-20 0,0 0,20 0,-20 0,20 20,-1-20,-19 0,20 20,-20-20,0 0,20 0,-20 19,0-19,20 0,-20 20,20-20,-20 20,0-20,0 0,20 0</inkml:trace>
  <inkml:trace contextRef="#ctx0" brushRef="#br0" timeOffset="36670">4703 8969,'0'0,"0"20,0-20,0 20,0-20,0 20,0-20,0 20,0 0,0-20,0 19,0 1,0 0,0 0,0-20,0 20,0-20,0 20,0-1,0-19,0 20,0 0,0 0,-20-20,20 20,0 0,0-20,0 20,0-1,0-19,0 20,0-20</inkml:trace>
  <inkml:trace contextRef="#ctx0" brushRef="#br0" timeOffset="38126">4544 9227,'0'0,"0"0,0-20,20 20,-20-19,0 19,20 0,-20 0,0 0,0-20,20 20,-20 0,0 0,20 0,-1 0,-19-20,0 20,20 0,-20 0,20 0,-20 0,20 0,0 0,-20 0,20 0,-20 0,19 0,-19-20,0 20,20 0,0 0,-20 0,20 0,-20-20,0 20,20 0,-20 0,0 0,-20 0</inkml:trace>
  <inkml:trace contextRef="#ctx0" brushRef="#br0" timeOffset="39582">3949 9247,'0'0,"0"20,-20-20,20 0,0 0,0 20,-20-20,20 0,0 20,0-20,0 0,-20 0,20 20,0-20,0 19,-19-19,19 0,-20 0,20 20,0-20,0 0,-20 0,20 0,0 20,-20-20</inkml:trace>
  <inkml:trace contextRef="#ctx0" brushRef="#br0" timeOffset="83523">13414 6489,'20'0,"-20"0,0-20,20 20,-20 0,0 0,20 0,0 0,-20-20,0 20,20 0,-20 0,19-20,-19 20,20 0,0-39,-20 39,20 0,0-20,0 20,-1-20,-19 20,40 0,-40 0,20 0,-20 0,40 0,-40 0,20 0,-20 0,19 0,-19 0,20 0,0 0,-20 20,20-20,-20 20,0-20,20 39,-20-39,20 20,-1 0,-19 0,20 0,-20 0,0-1,0 21,0-20,0 0,0 19,0-19,0 0,0 0,0 20,0-40,-20 20,20-1,-19 1,19 0,-20 0,0 0,20-20,-20 20,0-20,20 19,-20 1,1-20,-1 20,0-20,0 20,0-20,0 20,-19-20,39 0,-20 0,0 0,0 0,0 0,20 0,0-20,0 0,-20 20,20 0,0-20,0 20,0-20,0 20,0-19,0 19,0-20,20 20,-20-20,20 20,-20 0,0 0,40-20,-40 20,20-20,-1 20,1 0,0 0,0 0,0-20,0 20,0 0,-1 0,-19 0,20 0,-20 0,0 0,20 0,-20 20,20-20,-20 0,0 20,20-20,0 20,-1 0,-19-20,20 20,-20-20,20 19,0-19,-20 20,20 0,-20-20,0 0,20 0,-20 0,0 20,20-20,-1 0,-19 0,20 0,-20 20,0-20</inkml:trace>
  <inkml:trace contextRef="#ctx0" brushRef="#br0" timeOffset="84132">14426 6410,'0'0,"20"0,-20 19,0-19,0 20,20 20,0-20,-20 19,40-19,-21 0,1 20,0-1,40 1,-40-20,19 20,1-1,-20-19,19 20,-19-20,20 0,-20 19,0-39,-1 20,-19 0,0-40,0 0</inkml:trace>
  <inkml:trace contextRef="#ctx0" brushRef="#br0" timeOffset="84635">14843 6548,'0'20,"-40"0,21 0,-21 0,20 0,0 19,-19-19,19 0,0 0,0-20,0 20,20 0,-20-1,20-19,-20 20,1-20,19 20,0-20,-20 20,20 0,0-20,0 0</inkml:trace>
  <inkml:trace contextRef="#ctx0" brushRef="#br0" timeOffset="85619">15280 6469,'0'0,"0"20,0-20,0 20,0 0,20 19,-1 1,1 0,0-1,-20-19,20 20,-20-40,20 40,-20-40,0 19,0 1,0 0,0-20,20 20,-20-20,0 20,19-20,-19 20,0-1,0 1,0-20,0 0,0 20,0-20,0 20,20-20</inkml:trace>
  <inkml:trace contextRef="#ctx0" brushRef="#br0" timeOffset="86532">15260 6727,'0'0,"0"20,0-20,20 0,-20 0,20 0,-1-20,1 0,20 20,-20 0,0 0,-1 0,-19 0,20 0,-20-20,20 20,0 0,-20 0,20 0,-20 0,20 0,-20 0,20 0,-1 0,-19 0,20 0,-20 0,0-20,20 20,-20 0,20 0</inkml:trace>
  <inkml:trace contextRef="#ctx0" brushRef="#br0" timeOffset="87379">15954 6310,'0'0,"0"20,0-20,0 20,0-20,20 40,-20-20,0-1,0 21,0-20,0 0,20 19,-20 1,0-20,20 0,-20 0,0-1,0 1,0 0,0 0,0 0,0 0,0 0,0-1,20 1,-20 0,0 20,20-1,-20-39,0 20,0 0,0 0,19-20,-19 20,0-20,0 0</inkml:trace>
  <inkml:trace contextRef="#ctx0" brushRef="#br0" timeOffset="89083">12502 7739,'0'0,"19"-20,-19 20,20-20,0 1,0 19,-20 0,20-20,0 20,-20 0,19 0,-19 0,0 20,0-20,0 19,0-19,0 20,0-20,0 20,-19-20,-1 20,0-20,20 0,-20 0,0 20,20-20,-20 0,20 0,-19 0,19 0,-20 0,20-20,0 0,0 20,0-20,0 20,-20-20,20 20,0-19,0-1,0 20,0-20,0 20,0 0,20 0,-20-20,0 20,0 0,20 0,-20 20,0-20,19 0,-19 20,0-20,0 0,0 20,20-20,-20 19,0 1,20-20,-20 0,-20 0,0 0,20 0,0-20,0 1,0 19,0 0,0-20,20 20</inkml:trace>
  <inkml:trace contextRef="#ctx0" brushRef="#br0" timeOffset="90499">13633 7422,'0'19,"0"1,0-20,19 20,-19-20,40 40,-40-1,40-19,-20 20,19 0,1-20,0 39,-1-39,-19 0,0 19,20-19,-20 20,0-40,-1 40,-19-40,20 19,-20-19,0 0,0 20,20-20</inkml:trace>
  <inkml:trace contextRef="#ctx0" brushRef="#br0" timeOffset="91083">14010 7441,'-20'40,"0"-20,-20 20,1-1,-1-19,0 20,1-20,19 0,0-1,0 1,20 0,-20 0,0-20,20 40,0-40,-20 19,20 1,-19 0,-1-20,20 20,0-20,0 0,-20 0,20 20</inkml:trace>
  <inkml:trace contextRef="#ctx0" brushRef="#br0" timeOffset="91923">15180 7422,'0'0,"0"19,0-19,0 20,0 0,20 0,0 20,-20-1,0 21,0-20,20-1,-20 1,0-20,20 19,-20-19,0 0,0 0,0-20,0 20,0-20,20 0,-20 20,0-1</inkml:trace>
  <inkml:trace contextRef="#ctx0" brushRef="#br0" timeOffset="92515">14942 7719,'20'0,"-20"0,0 0,20 0,-20 0,20 0,-20 0,40 0,-21-20,1 20,40-19,-21 19,21 0,0-20,-1 20,1 0,-1 0,1 0,-40 0,-1 20,1-20,-20 19</inkml:trace>
  <inkml:trace contextRef="#ctx0" brushRef="#br0" timeOffset="93579">16034 7382,'20'0,"-20"0,0 20,0-20,0 20,0-1,0 1,0 0,0 0,0 0,0 19,19-19,-19 0,0 0,0-20,20 40,-20-40,0 20,0-1,0 1,0 0,0 0,0 0,0 0,0-1,0 1,20 0,-20-20,0 40,0-20,0-20,0 19,0-19,0 20</inkml:trace>
  <inkml:trace contextRef="#ctx0" brushRef="#br0" timeOffset="95763">12482 8295,'0'0,"20"0,-20 0,19 0,1 0,0 0,0 0,-20 0,20 0,0 0,-1 0,-19 0,20 0,-20 0,40-20,-20 20,0 0,19 0,1 0,0 0,-20 0,-1 0,41 0,-40 0,0 0,0 0,19 0,1 0,-20 0,19 0,1 0,20 0,-1 0,1 20,-1-20,-19 20,0-20,-1 0,1 0,0 0,-1 0,-39 0,40 0,0 0,-20 0,39 0,-19 0,-20 0,19 0,-19 0,0 0,0 0,0 0,-20 0,39 0,-19 0,0 0,20 0,-1-20,21 20,-20 0,19 0,1 0,39 0,0 0,40 0,-60 0,21 20,-61-20,1 0,-20 19,20-19,-21 0,1 0,0 0,-20 0,20 0,0 0,0 0,19 0,-19 0,0 0,0-19,39 19,-39-20,0 20,0 0,20 0,-21 0,1 0,20 0,-20-20,0 20,19 0,-19 0,-20 0,20 0,40 0,-21 0,21 0,-21 0,1 0,-20 0,20 0,-20 0,-20 0,19 0,1 0,-20 0,20 0,20 0,-40 0,20 0,19 0,-19 0,0 0,0 0,0 0,-1 0,1 0,0 0,0 0,20 0,-1 0,-19 0,20 0,-20 0,39 0,-19 0,-20 0,0 0,19 0,1 0,-40 0,20 0,0 0,0 0,-20 0,19 0,-19 0,0 0,20 0,-20 0,20 0,0 0</inkml:trace>
  <inkml:trace contextRef="#ctx0" brushRef="#br0" timeOffset="102298">15180 8890,'20'-20,"-20"20,20 0,-20 0,20-20,-20 20,0 0,20 0,0 0,-20 0,20-20,-20 20,19 0,-19 0,20 0,0 0,-20 0,20 0,-20 0,20 0,-20 0,20 0,-1 0,-19 0,20 0,-20 0,20 0,-20 0</inkml:trace>
  <inkml:trace contextRef="#ctx0" brushRef="#br0" timeOffset="103538">15319 8652,'0'0,"0"20,0-20,0 0,0 20,0-20,0 19,0-19,0 20,0 0,0-20,0 20,0-20,0 20,0-20,20 20,-20-1,0-19,0 20,0-20,0 20,0-20,0 20,0 0,0-20,0 20,0-20,0 20,0-20,0 0,0 19,0 1,20-20,-20 0,0 20,0-20,0 20,0-20,0 0,0 20,0 0,0-20,0 19,0-19,0 20,0-20,0 20,20-20,-20 20,0-20,0 20</inkml:trace>
  <inkml:trace contextRef="#ctx0" brushRef="#br0" timeOffset="105226">15954 8572,'0'0,"0"20,0-20,0 20,0-20,0 20,0-20,0 20,0 0,0 19,0-19,-19-20,19 40,0-20,0-20,0 39,-20-39,20 20,0-20,0 20,0 0,0-20,0 20,0-20,0 20,0-20,0 20,0-20,0 19,0 1,0-20,0 20,0-20,0 20,0-20,0 20,0 0,0-20,0 19,0-19,0 20,0-20,0 20,0 0,0-20,0 20,0-20,0 0,0 20,0-20,0 19,0 1,20-20,-20 0,0 20,0-20,0 0,0 20,0-20</inkml:trace>
  <inkml:trace contextRef="#ctx0" brushRef="#br0" timeOffset="110882">13454 8791,'20'0,"-20"-20,0 20,20 0,-20 0,0 0,20-20,-1 20,-19-20,40 0,-40 20,20 0,-20 0,20 0,-20 0,20 0,-20 0,19 0,-19 20,0-20,0 0,0 20,0-20,20 20,-20-20,0 40,0-40,0 39,0-39,0 20,0 0,0-20,0 20,0 0,0-20,0 20,0-20,0 19,0 21,0-40,0 40,-20-20,20-20,-19 39,19-39,0 20,0-20,-20 20,20 0,-20-20,20 20,0-1,-20-19,20 20,0-20,-20 20,20-20,0 20,-20-20,1 0,19 20,0-20,0 20,-20-20,0 0,0 0,20 0,-20 0,20-20,0 20,0-20,-20 20,20 0,0-20,-19 0,-1 0,20 20,0-19,0 19,0-20,0 20,0-20,0 0,0 20,20 0,-20 0,0 0,0-20,19 20,1 0,0 0,-20 0,20 0,20 0,-21 0,21 0,-20 20,0-20,-20 0,20 20,-1-20,21 20,-40-20,20 20,0-20,0 0,0 19,-1 1,1-20,0 0,-20 20,40-20,-40 0,20 0,-20-20,0 20,0-20,39 20,-39-39</inkml:trace>
  <inkml:trace contextRef="#ctx0" brushRef="#br0" timeOffset="111523">14069 8771,'0'0,"0"0,20 0,-20 20,20 0,0-1,0 1,39 20,-19-20,-20 0,19 0,-19 19,20-39,-40 40,40-40,-40 20,19-20,-19 20,20-1,-20-19,0 20,20-20,0 0,-20 20,20-20,-20 20,20 0,-20-20,0 0,19 20,1-1,20 1,-20 0,0 20,-20-40,20 0,-20-20,0 0,0 0,0 0</inkml:trace>
  <inkml:trace contextRef="#ctx0" brushRef="#br0" timeOffset="112402">14665 8870,'0'0,"-20"0,20 20,-20-20,20 0,0 0,0 20,-20-20,20 0,-20 20,20-20,0 20,-40-1,21 1,-1 0,0 20,-20-20,40-1,-20 1,20-20,-19 20,-1-20,20 20,0-20,-20 20,20-20,-20 20,20-1,0-19,-20 20,0-20,20 0,0 20,0-20,-19 0,19 20,0-20,0 20,0-20,-20 0,20 20,0-20,0 0,0 20</inkml:trace>
  <inkml:trace contextRef="#ctx0" brushRef="#br0" timeOffset="117513">16054 9684,'0'0,"-20"0,20 0,-20 0,20 0,-20 0,0 0,-19 0,39 0,-20 0,-20 0,40 0,-20 0,0 0,0 0,1 0,-1 0,0 0,0 0,20 20,-20-20,20 0,-20 0,1 0,19 0,-20 0,20 0,-20 19,20-19,-20 0,0 20,20-20,-20 0,1 20,19 0,0-20,-20 20,0-20,20 20,0-1,-20 1,20-20,0 20,0-20,0 20,0 0,0 0,0-20,0 20,-20-1,20 1,0-20,0 20,0-20,0 40,0-40,20 20,-20-20,20 39,0-39,-20 20,20-20,-20 20,19 0,-19-20,20 20,0-20,-20 0,20 20,-20-20,20 0,-20 0,20 0,-1 0,-19 0,20 0,-20 0,20 0,-20 0,20 0,0 0,-20 0,20 0,-20 0,19 0,-19 0,20-20,0 20,-20 0,0-20,20 20,-20 0,20 0,-20-20,20 20,0 0,-20-20,19 20,-19 0,0 0,20-20,-20 0,0 20,20 0,0 0,-20-19,0 19,0-20,20 20,-20-20,0 0,0 20,20-20,-20 20,0 0,0-20,19 20,-19-19,20 19,-20-20,0 20,0 0,0-20,0 20,20-20,-20 20,0-20,0 0,0 20,0-20,0 1,0 19,0-20,0 0,20 20,-20-20,0 20,0-20,0 20,-20 0,20-20,-20 20,20 0,-20 0,20 0,0 0,-19 0</inkml:trace>
  <inkml:trace contextRef="#ctx0" brushRef="#br0" timeOffset="119121">16153 9386,'0'0,"0"20,-20-20,0 0,20 20,-20 0,20-1,-39 21,19-20,0 0,0 20,20-40,-40 39,40-19,-39 20,39-20,-40 19,20 1,0-20,-19 0,39 19,-20-19,20 0,-20 0,0 0,20 0,-20-20,20 19,0-19,-20 20,1 0,19 0,0-20,0 20,-20 0,20-20,0 19,-20-19,20 20,0-20,0 0,-20 0,20 20,-20 0,20-20,0 0,0 20,-20-20,20 0,0 20,-19-20,19 0,0 20,-20-20,20 19,0-19,-20 0,20 20,0-20,0 0,0 20,-20-20,20 0,0 20,0-20,0 20,0-20,-20 0,20 20,0-20,0 19,-20-19,20 0</inkml:trace>
  <inkml:trace contextRef="#ctx0" brushRef="#br0" timeOffset="126089">13712 9902,'0'0,"0"0,0 20,20-20,-20 0,20 20,-20 0,20-1,-20-19,19 20,-19 0,20 0,0 20,0-40,-20 39,20-19,0 0,-20 0,19-20,1 40,-20-40,20 19,-20 1,20 0,-20-20,0 20,20-20,-20 20,20-20,-20 0,0 0,20 0,-20 20,0-20,19 0,-19 19,20-19,0 0,-20 20,20-20</inkml:trace>
  <inkml:trace contextRef="#ctx0" brushRef="#br0" timeOffset="126849">14030 9823,'-20'0,"20"0,0 0,0 19,0-19,-20 20,20-20,-40 40,40-20,-40 0,40 19,-39-19,39 20,-20-40,0 20,0 0,0-1,20-19,-19 40,19-40,-20 20,20-20,0 20,-20-20,20 20,-20 0,20-1,0-19,-20 20,20-20,0 20,-20-20,20 20,0-20,0 0,0 20,-20-20,20 0</inkml:trace>
  <inkml:trace contextRef="#ctx0" brushRef="#br0" timeOffset="128385">12918 10081,'20'-20,"-20"20,0 0,20 0,-20 0,20 0,-20 0,20 0,0-20,-20 20,19 0,1 0,0 0,0 0,0 0,0 0,-1 0,1 0,0 0,0 0,0 0,0 0,19 0,-39 0,20 0,-20 0,40 0,-40 0,20 0,-20 0,0 0,20 0,-1 0,-19 0,20 0,-20 0</inkml:trace>
  <inkml:trace contextRef="#ctx0" brushRef="#br0" timeOffset="129242">13196 9803,'0'0,"0"20,0-20,0 19,0 1,0 0,0 0,0 0,0 0,0 19,0-19,0 0,0 0,0 0,0 0,0-1,0 21,0-40,0 20,0 0,0-20,0 20,20-20,-20 20,0-20,0 19,0 1,0-20,0 20,0-20,0 20,0 0,0 0,0-20,0 19,0 1,0 0,0-20,0 20,0-20,0 20,0-20,0 0,0-20</inkml:trace>
  <inkml:trace contextRef="#ctx0" brushRef="#br0" timeOffset="133513">11192 9842,'0'0,"0"0,20 0,-20 0,0-19,20 19,-20 0,19-20,-19 0,20 20,0-20,0 20,-20 0,40-20,-40 20,19 0,-19 0,20 0,-20 0,20 0,0 0,-20 0,20 0,-20 0,0 20,0-20,0 0,0 20,20-20,-20 0,0 20,0-20,0 0,20 0,-20 20,0-1,19-19,-19 20,0 0,0 0,0 0,0 0,0 0,0-1,0-19,0 40,0-20,0 0,0 0,0-1,0 1,0 20,0-20,0 0,-19 0,-1-1,20 1,0 0,-20-20,20 40,-20-40,0 20,20-20,-20 19,20-19,-20 20,1 0,-1-20,20 20,-20-20,20 0,-20 0,0 0,0 0,20 0,-19 0,19 0,-20 0,0 0,20-20,0 0,0 20,0-20,0 20,0-19,0 19,20-20,-20 0,20 20,-20-20,19 20,-19-20,40 0,-20 20,0 0,-20 0,20 0,-1 0,-19 0,20 0,0 0,0 0,-20 0,20 0,0 0,-20 20,20-20,-20 0,39 20,-39-20,20 20,-20-20,20 20,-20-20,0 20,20-20,-20 19,20-19,-1 0,-19 20,20 0,-20-20,20 0,-20 0,0 0,20 0,0 0,-20-20,0 20</inkml:trace>
  <inkml:trace contextRef="#ctx0" brushRef="#br0" timeOffset="134345">11827 9902,'0'0,"0"20,0-20,20 0,-20 20,20 0,-20-1,19 1,1 0,0 20,20-20,-40-1,39 1,-39 0,20 0,-20 0,20 0,0-20,-20 20,0-20,20 19,-20 1,0-20,20 0,-20 20,0-20,0 0,20 0,-20 20,19-20,-19 0,0 0,20 0</inkml:trace>
  <inkml:trace contextRef="#ctx0" brushRef="#br0" timeOffset="135056">12144 9902,'-19'0,"19"0,-20 0,20 20,0 0,-20 0,20-1,-20 1,0 0,20 20,-20-40,0 39,20-19,-19 0,19 0,-20 20,20-20,0-1,-20-19,20 20,0 0,-20 0,20-20,-20 20,20-20,0 20,0-20,0 0</inkml:trace>
  <inkml:trace contextRef="#ctx0" brushRef="#br0" timeOffset="136704">12303 9644,'0'0,"0"-20,20 0,-20 20,0 0,20 0,-20-19,39 19,-39 0,20 0,-20 0,20 0,-20 0,20 0,0 0,-20 0,20 0,-20 0,0 19,20-19,-20 20,19-20,-19 0,0 20,20-20,-20 0,0 20,0 0,0-20,0 0,0 20,0-20,0 19,0-19,0 20,0 0,0 0,0-20,0 40,-20-40,20 19,-19 1,19 0,0-20,0 20,-20-20,20 0,0 20,0-20,-20 0,0 0,20 20,0-20,0 20,-20-20,20 0,0-20,0 0,0 20,0-20,0 20,0-20,0 20,0 0,20 0,-20-20,0 20,20 0,-20 0,20 0,-20 0,20 0,-1 0,-19 0,20 0,-20 0,20 0,-20 0,20 0,-20 0,20 0,-20 20,0-20,0 20,20-20,-20 0,0 0,0 20,0-20,19 0,-19 0,0-20,0 0,0 20</inkml:trace>
  <inkml:trace contextRef="#ctx0" brushRef="#br0" timeOffset="137600">10140 9862,'0'0,"0"0,0 20,0-20,0 20,0-20,0 20,0-20,0 40,0-21,0 21,20-20,-20 39,0-39,0 0,0 0,0 0,0 0,0 0,0-20,20 0,-20 19,0 1,0-20,0 20,0-20,20 0</inkml:trace>
  <inkml:trace contextRef="#ctx0" brushRef="#br0" timeOffset="138288">9922 10041,'0'0,"20"0,-20 0,20 0,-20 0,39 0,1 0,0 0,19 0,-19 0,19 0,1 0,-20 0,-21 0,1 0,-20 0,20 0</inkml:trace>
  <inkml:trace contextRef="#ctx0" brushRef="#br0" timeOffset="141040">10001 10557,'20'0,"-20"0,20 0,-20 0,20 0,0 0,-1-20,21 20,-20 0,20 0,-1 0,21 0,-20 0,19 0,1 0,-1 0,1 0,-1 0,1 0,-1 0,1 0,-1 0,1 0,-40 0,19 0,-19 0,0 0,0 0,0 0,-20 0,20 0,-20 0,19 0,1-20,0 20,-20 0,20 0,0-20,0 20,0 0,-1 0,1 0,20 0,-20 0,0 0,-20 0,19 0,1 0,-20 0,20 0,0 0,-20 0,20 0,-20 0,20 0,-20 0,39 0,-39 0,20 0,0 0,0 0,-20 0,20 0,0 0,-1 0,1 0,0 0,-20 0,40 0,-40 0,20 0,19 0,-19 0,0 0,0-20,0 20,0 0,19 0,-19 0,20 0,-1 0,1-19,-20 19,0 0,0 0,0 0,-1 0,1 0,20 0,-20 0,0 0,-1 0,1-20,20 20,0 0,-1 0,1 0,20 0,-21 0,1 0,19 0,-19 0,0 0,0 0,-21 0,1 0,20 0,-20 0,19 0,-19 0,0-20,0 20,0 0,0 0,-20 0,20 0,-1 0,1 0,20-20,-20 20,0 0,19 0,-19 0,0 0,20 0,-21 0,1 0,0 0,0 0,-20 0,40-20,-20 20,-1 0,1 0,0 0,0 0,0 0,0 0,-1 0,21 0,0 0,-1 0,-19 0,20 0,0 0,-20 0,19 0,-19 0,20 0,-40 0,20-20,19 20,-39 0,20 0,40 0,-40 0,19 0,1 0,19 0,-19 0,40 0,-21 0,20 0,-19 0,-1 0,1 20,-20-20,19 0,-19 0,0 0,-1 0,-19 0,20 0,-20 0,-1 0,1 0,0 0,0 0,-20 0,20-20,0 20,0 0,-1 0,21 0,0 0,-1 0,21 0,0 0,-41 0,21 0,20 0,-1 0,1 0,-21 20,1-20,20 0,-21 20,1-20,0 0,19 0,-19 0,-20 0,0 0,19 0,-39 0,20 0,20 0,-20 0,-1 0,1 0,40 0,-21 0,1 0,-20 0,0 0,20 0,-40 0,39 0,-39 0,20 0,-20 0,20 0,-20 0,20 0,-20 0,20 0,-20-20,19 20,-19 0,20 0,-20 0,20 0,-20 0,20 0,0 0,-20 0,20 0,-20 0,0-20,20 20,-20 0,19 0,1 0,-20 0,20 0,-20 0,20 0,-20 0,20 0,0 0,-20 0,19 0,1 0,-20 0,40 0,-40 0,20 0,-20 0,20 0,0 0,-20 0,19 0,-19-19</inkml:trace>
  <inkml:trace contextRef="#ctx0" brushRef="#br0" timeOffset="152503">16153 10755,'0'0,"0"20,0-20,0 20,0 0,0 0,20-20,-20 20,0-1,0 21,0-40,0 20,19 20,-19-40,0 19,0 21,20-40,-20 40,0-20,0-20,0 19,0 1,20-20,-20 20,0 0,0-20,0 20,0 0,20 0,-20-20,0 19,20 1,-20 0,0-20,0 40,0-20,0-20,20 39,-20-19,0 0,20 0,-20-20,0 20,19-20</inkml:trace>
  <inkml:trace contextRef="#ctx0" brushRef="#br0" timeOffset="153447">15002 11152,'40'0,"-40"0,19 0,21-20,-20 20,0-20,19 20,1 0,-20 0,20 0,-1 0,-19 0,-20 0,40 0,-40 0,20 0,0 0,-1 0,1 0,-20 0,20 0,-20 0,20 0,-20 20,20-20,-20 0,20 0,-20 0,0 0</inkml:trace>
  <inkml:trace contextRef="#ctx0" brushRef="#br0" timeOffset="154639">15161 10855,'0'0,"0"19,0-19,0 20,0-20,0 0,0 40,19-40,-19 20,0 0,0-1,0 1,0-20,0 20,0 0,0 0,0 0,0-20,0 19,0 1,0-20,0 20,0-20,0 20,0-20,0 40,0-40,0 20,0-20,0 19,0 1,0 0,0 0,0-20,0 20,0 0,20-20,-20 0,0 19,0-19,0 0,0 20,0-20,20 0,-20 20,0 0,0-20,0 0,0 20</inkml:trace>
  <inkml:trace contextRef="#ctx0" brushRef="#br0" timeOffset="156015">12958 11251,'0'0,"20"0,-20 0,20 0,0 0,19 0,-19-19,40 19,-21 0,-19 0,0 0,20 0,-40 0,19 0,-19 0,20 0,-20 0,20 0,0 0,-20 0,0-20,20 20,-20 0</inkml:trace>
  <inkml:trace contextRef="#ctx0" brushRef="#br0" timeOffset="156775">13176 11112,'0'0,"-20"20,20-20,0 20,0 20,0 0,0-1,0-19,0 20,0-20,0 19,20-19,-20 0,0-20,0 40,20-40,-20 20,0-20,20 19,-20-19,0 20,0 0,20-20,-20 0,0 0,0 20,0-20,20 0</inkml:trace>
  <inkml:trace contextRef="#ctx0" brushRef="#br0" timeOffset="158392">13434 11053,'0'-20,"0"20,0 0,0-20,20 20,-20 0,0-20,0 1,20 19,-20 0,0-20,20 20,0-20,-20 20,19-20,1 20,-20 0,40-20,-40 20,40 0,-21 0,-19 0,20 0,-20 0,20 0,0 0,-20 0,20 0,-20 0,0 0,0 20,20-20,-20 0,0 20,20 0,-20 0,19-20,-19 19,0-19,0 20,0-20,0 20,0 0,0-20,0 20,0 0,0-20,-19 19,-1 1,20 0,0-20,-20 20,20 0,0 0,-20-20,20 0,-20 20,20-1,0-19,0 0,0-19,20 19,-20-20,20 20,0-20,0 20,-20 0,19 0,1 0,0 0,0 0,-20 0,20 0,-20 0,0 0,20 0,-20 20,19-20,-19 0,0 0,0 20,20-20,-20 19,0 1,20 0,-20 0,20 0,-20 0,0-20,0 39,0-39,0 20,0 0,0 0,0-20,0 20,-20 0,0-20,20 19,-20 1,20-20,0 20,-19-20,19 0,0 20,-20-20,0 0,20 0,-20 20,20-20,-20 0,20 0,-20 20,1-20,-1 0,0 0,0 0,20 0,-20 0,20 0,-20 0,20 0,0-20,-20 20,1-20,19 20,0 0,19-20,1 20,20-20,20 0</inkml:trace>
  <inkml:trace contextRef="#ctx0" brushRef="#br0" timeOffset="159040">14089 11112,'0'0,"0"0,20 0,-20 20,20 0,-20-20,39 40,-39-40,40 40,-20-21,0 1,20 20,-21-20,21 0,-20-1,0-19,19 20,-39 0,20-20,-20 20,40-20,-40 20,20-20,-20 0,39 20,-39 0,20-20,-20 0,0-20,0 0,0 20,-20-20</inkml:trace>
  <inkml:trace contextRef="#ctx0" brushRef="#br0" timeOffset="159623">14446 11033,'0'0,"0"20,0-20,0 20,-20-20,20 39,0-39,-19 20,19 20,0-20,0 0,-20 0,20-20,0 39,0-19,0-20,0 40,0-40,0 20,-20 19,20-39,-20 20,20-20,0 20,0 0,0-20,0 20,-20-20</inkml:trace>
  <inkml:trace contextRef="#ctx0" brushRef="#br0" timeOffset="161712">10934 10934,'0'0,"20"0,-20 0,0-20,20 0,19 20,-19-20,20 1,-1 19,-19-20,20 20,0-20,19 20,-19 0,19 20,-19 0,0-1,19 1,1 20,-1 0,-39-21,20 1,-40 0,20-20,0 20,-20-20,0 40,0-40,0 19,0 1,0 0,0 0,0 0,0 0,0 0,-20-1,0 21,20-20,0-20,-20 40,0-40,20 19,-20 1,1 0,19-20,-20 20,0-20,0 20,0 0,0-20,1 20,-21-1,40-19,-20 0,20 0,-20 0,0 20,20-20,-20 0,1 0,19 0,-20 0,20-20,0 1,-20 19,20 0,0 0,0-20,0 20,0-20,0 20,0-20,0 20,0-20,20 20,-20 0,20-20,19 20,-39 0,40 0,0 0,-20 0,-1 0,21 0,0 0,-1 20,-39-20,40 20,-40-20,20 20,0-20,0 20,0 0,-20-1,39 1,-19 20,0-40,0 20,0 0,-1-1,-19-19,0-19,0-1,20 20,-20-20</inkml:trace>
  <inkml:trace contextRef="#ctx0" brushRef="#br0" timeOffset="162615">12105 11053,'0'0,"0"20,0-20,0 0,0 20,20-20,-20 0,19 19,-19 1,20 0,0 0,20 0,-20 39,19-39,-39 0,40 20,-40-20,20-1,0-19,-20 20,0 0,19-20,-19 0,0 0,0 20,0-20,20 0,-20 0,0 20,20-20</inkml:trace>
  <inkml:trace contextRef="#ctx0" brushRef="#br0" timeOffset="163512">12382 11093,'0'0,"0"19,0-19,-19 20,19 0,-20 0,0 0,0 0,20 19,-20-19,0 0,20 20,-19-40,19 20,-20 19,20-19,-20 0,20-20,0 20,0-20,0 20,-20-20,20 20,0-20,0 19,-20-19,20 0,0 20,0-40,0 1,0-1</inkml:trace>
  <inkml:trace contextRef="#ctx0" brushRef="#br0" timeOffset="166055">12462 10855,'0'0,"20"0,-20 0,0-20,20 20,-20 0,0 0,0-20,19 20,1 0,-20 0,0 0,20 0,-20 0,0 0,20 0,-20 20,0-20,0 0,0 20,20-20,-20 0,20 0,-20 19,0-19,0 20,0-20,0 20,0-20,0 20,0-20,0 20,0-20,0 20,0-1,0-19,0 20,0-20,0 20,0-20,0 20,0 0,-20-20,20 0,0 20,-20-20,20 0,0 19,0-19,0 0,0 20,0 0,0-20,20 0,-20 0,20 0,-20 0,19 0,-19 0,20 0,0 0,-20 0,20 0,-20 0,20 0,-20 0,20 0,0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C4E7E-F26C-46DA-AED8-CD1F77D66F9B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2402F-DDDA-4DA0-96E4-7D81D92CAC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09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898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080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53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901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33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06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453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06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87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58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72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32402F-DDDA-4DA0-96E4-7D81D92CACC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7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715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2" y="4681478"/>
            <a:ext cx="7382935" cy="447675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847492"/>
            <a:ext cx="7179733" cy="4026369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1" y="841376"/>
            <a:ext cx="7179733" cy="4026369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2" y="585057"/>
            <a:ext cx="567831" cy="473192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902677" y="577523"/>
            <a:ext cx="472440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495779"/>
            <a:ext cx="5723468" cy="1523408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1" y="3113852"/>
            <a:ext cx="5712179" cy="127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4464660"/>
            <a:ext cx="1213821" cy="304271"/>
          </a:xfrm>
        </p:spPr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5" y="4464660"/>
            <a:ext cx="5034845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1" y="4464660"/>
            <a:ext cx="554023" cy="304271"/>
          </a:xfrm>
        </p:spPr>
        <p:txBody>
          <a:bodyPr/>
          <a:lstStyle>
            <a:lvl1pPr algn="ctr">
              <a:defRPr/>
            </a:lvl1pPr>
          </a:lstStyle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771409"/>
            <a:ext cx="1430867" cy="39699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2" y="921927"/>
            <a:ext cx="5178779" cy="36688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1866192"/>
            <a:ext cx="6254044" cy="1135063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8" y="3104446"/>
            <a:ext cx="6231467" cy="1091259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1767839"/>
            <a:ext cx="3200400" cy="3002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1766094"/>
            <a:ext cx="3200400" cy="30043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70" y="1768593"/>
            <a:ext cx="2939521" cy="683507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1768593"/>
            <a:ext cx="2944368" cy="68580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453640"/>
            <a:ext cx="3227832" cy="2316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454011"/>
            <a:ext cx="3227832" cy="2316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715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8" y="5048365"/>
            <a:ext cx="7721601" cy="447675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3" y="504303"/>
            <a:ext cx="3788941" cy="47685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7" y="502920"/>
            <a:ext cx="3788941" cy="476858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5" y="480723"/>
            <a:ext cx="3788941" cy="47685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9" y="480060"/>
            <a:ext cx="3788941" cy="476858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44961"/>
            <a:ext cx="567831" cy="473192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26891" y="230392"/>
            <a:ext cx="472440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1683369"/>
            <a:ext cx="3064827" cy="1252531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959161"/>
            <a:ext cx="3020792" cy="3854574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6" y="3019790"/>
            <a:ext cx="3048891" cy="1750333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9" y="4904727"/>
            <a:ext cx="1213821" cy="304271"/>
          </a:xfrm>
        </p:spPr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5" y="4857718"/>
            <a:ext cx="3522607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4" y="4914135"/>
            <a:ext cx="554023" cy="304271"/>
          </a:xfrm>
        </p:spPr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5715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8" y="5048365"/>
            <a:ext cx="7721601" cy="447675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5" y="480723"/>
            <a:ext cx="3788941" cy="47685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9" y="479808"/>
            <a:ext cx="3788941" cy="476858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3" y="504303"/>
            <a:ext cx="3788941" cy="47685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9" y="503267"/>
            <a:ext cx="3788941" cy="4768580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7" y="244961"/>
            <a:ext cx="567831" cy="473192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326891" y="230392"/>
            <a:ext cx="472440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1684020"/>
            <a:ext cx="3063240" cy="124968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6" y="1006060"/>
            <a:ext cx="2913863" cy="3782843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017520"/>
            <a:ext cx="304495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7" y="4907281"/>
            <a:ext cx="1213821" cy="304271"/>
          </a:xfrm>
        </p:spPr>
        <p:txBody>
          <a:bodyPr/>
          <a:lstStyle/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70" y="4859198"/>
            <a:ext cx="3319043" cy="30427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90" y="4916689"/>
            <a:ext cx="554023" cy="304271"/>
          </a:xfrm>
        </p:spPr>
        <p:txBody>
          <a:bodyPr/>
          <a:lstStyle/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5715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1" y="5057775"/>
            <a:ext cx="7920991" cy="447675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479425"/>
            <a:ext cx="7696200" cy="47625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480060"/>
            <a:ext cx="7696200" cy="47625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2" y="227576"/>
            <a:ext cx="567831" cy="473192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62323" y="201225"/>
            <a:ext cx="472440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4" y="681319"/>
            <a:ext cx="6965245" cy="10020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1" y="1766047"/>
            <a:ext cx="6196405" cy="30031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9" y="4840960"/>
            <a:ext cx="1213821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0AA961F-CD30-436B-AD11-1A26B5150EDF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4840960"/>
            <a:ext cx="554018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3" y="4840960"/>
            <a:ext cx="554023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7BA9F25-ADCE-42AB-9E09-ECE452EE51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customXml" Target="../ink/ink12.xml"/><Relationship Id="rId7" Type="http://schemas.openxmlformats.org/officeDocument/2006/relationships/customXml" Target="../ink/ink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5" Type="http://schemas.openxmlformats.org/officeDocument/2006/relationships/customXml" Target="../ink/ink13.xml"/><Relationship Id="rId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2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5.xml"/><Relationship Id="rId5" Type="http://schemas.openxmlformats.org/officeDocument/2006/relationships/image" Target="../media/image8.emf"/><Relationship Id="rId4" Type="http://schemas.openxmlformats.org/officeDocument/2006/relationships/customXml" Target="../ink/ink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customXml" Target="../ink/ink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Polynomials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16,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829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(2x-1)(3x+1)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(x+1)(2x+5)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1021680" y="1521720"/>
              <a:ext cx="6108120" cy="20289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21680" y="1521720"/>
                <a:ext cx="6108120" cy="2028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0171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(3x-1)(2x+1)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(4x-1)(x+10)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5122080" y="3171960"/>
              <a:ext cx="729000" cy="1645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22080" y="3171960"/>
                <a:ext cx="729000" cy="16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/>
              <p14:cNvContentPartPr/>
              <p14:nvPr/>
            </p14:nvContentPartPr>
            <p14:xfrm>
              <a:off x="6036480" y="2700360"/>
              <a:ext cx="457560" cy="1504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36480" y="2700360"/>
                <a:ext cx="457560" cy="15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950040" y="2207520"/>
              <a:ext cx="6229800" cy="210060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0040" y="2207520"/>
                <a:ext cx="6229800" cy="210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3999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Problems that are a little harder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(x+1)(x</a:t>
            </a:r>
            <a:r>
              <a:rPr lang="en-US" baseline="30000" dirty="0" smtClean="0"/>
              <a:t>2</a:t>
            </a:r>
            <a:r>
              <a:rPr lang="en-US" dirty="0" smtClean="0"/>
              <a:t>+3x+1)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(2x-2)(3x</a:t>
            </a:r>
            <a:r>
              <a:rPr lang="en-US" baseline="30000" dirty="0" smtClean="0"/>
              <a:t>2</a:t>
            </a:r>
            <a:r>
              <a:rPr lang="en-US" dirty="0" smtClean="0"/>
              <a:t>-5x+4)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900000" y="2207520"/>
              <a:ext cx="6444000" cy="21218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00000" y="2207520"/>
                <a:ext cx="6444000" cy="2121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76639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different types of polynomials</a:t>
            </a:r>
          </a:p>
          <a:p>
            <a:r>
              <a:rPr lang="en-US" dirty="0" smtClean="0"/>
              <a:t>Learn to multiply polynomials</a:t>
            </a:r>
          </a:p>
          <a:p>
            <a:pPr lvl="1"/>
            <a:r>
              <a:rPr lang="en-US" dirty="0" smtClean="0"/>
              <a:t>Vertical method</a:t>
            </a:r>
          </a:p>
          <a:p>
            <a:pPr lvl="1"/>
            <a:r>
              <a:rPr lang="en-US" dirty="0" smtClean="0"/>
              <a:t>Distribution</a:t>
            </a:r>
          </a:p>
          <a:p>
            <a:pPr lvl="1"/>
            <a:r>
              <a:rPr lang="en-US" dirty="0" smtClean="0"/>
              <a:t>FOIL</a:t>
            </a:r>
          </a:p>
          <a:p>
            <a:pPr lvl="1"/>
            <a:r>
              <a:rPr lang="en-US" dirty="0" smtClean="0"/>
              <a:t>Box method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02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polynomial?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polynomial is an expression of finite length constructed from variables and constants, using only the operations of addition, subtraction, multiplication, and non-negative, whole-number exponents. 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629240" y="3836160"/>
              <a:ext cx="300240" cy="879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29240" y="3836160"/>
                <a:ext cx="300240" cy="87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5850720" y="3714840"/>
              <a:ext cx="357480" cy="9003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50720" y="3714840"/>
                <a:ext cx="357480" cy="900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6" name="Ink 5"/>
              <p14:cNvContentPartPr/>
              <p14:nvPr/>
            </p14:nvContentPartPr>
            <p14:xfrm>
              <a:off x="2079000" y="3879000"/>
              <a:ext cx="4557960" cy="65772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079000" y="3879000"/>
                <a:ext cx="4557960" cy="657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5959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polynomials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There are two aspects of describing polynomials: degree and number of terms.</a:t>
                </a:r>
              </a:p>
              <a:p>
                <a:r>
                  <a:rPr lang="en-US" dirty="0" smtClean="0"/>
                  <a:t>The degree is the largest exponent: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x = linear	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= quadratic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/>
                  <a:t>= cubic	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= quartic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x</m:t>
                          </m:r>
                        </m:e>
                        <m:sup>
                          <m:r>
                            <a:rPr lang="en-US" i="1" dirty="0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degree</m:t>
                      </m:r>
                      <m:r>
                        <a:rPr lang="en-US" i="1" dirty="0" smtClean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</a:rPr>
                        <m:t>of</m:t>
                      </m:r>
                      <m:r>
                        <a:rPr lang="en-US" i="1" dirty="0" smtClean="0">
                          <a:latin typeface="Cambria Math"/>
                        </a:rPr>
                        <m:t> 5</m:t>
                      </m:r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No x = constant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740" t="-85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5693400" y="3386160"/>
              <a:ext cx="586440" cy="4431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3400" y="3386160"/>
                <a:ext cx="586440" cy="44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3293280" y="2529000"/>
              <a:ext cx="4586760" cy="20217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93280" y="2529000"/>
                <a:ext cx="4586760" cy="202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4869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Describing polynomials,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piece of the polynomial, each part that is being </a:t>
            </a:r>
            <a:r>
              <a:rPr lang="en-US" dirty="0" smtClean="0"/>
              <a:t>added or subtracted, </a:t>
            </a:r>
            <a:r>
              <a:rPr lang="en-US" dirty="0"/>
              <a:t>is called a </a:t>
            </a:r>
            <a:r>
              <a:rPr lang="en-US" dirty="0" smtClean="0"/>
              <a:t>“term.”</a:t>
            </a:r>
          </a:p>
          <a:p>
            <a:pPr lvl="1"/>
            <a:r>
              <a:rPr lang="en-US" dirty="0" smtClean="0"/>
              <a:t>One term = monomial</a:t>
            </a:r>
          </a:p>
          <a:p>
            <a:pPr lvl="1"/>
            <a:r>
              <a:rPr lang="en-US" dirty="0" smtClean="0"/>
              <a:t>Two terms = binomial</a:t>
            </a:r>
          </a:p>
          <a:p>
            <a:pPr lvl="1"/>
            <a:r>
              <a:rPr lang="en-US" dirty="0" smtClean="0"/>
              <a:t>Three terms = trinomial</a:t>
            </a:r>
          </a:p>
          <a:p>
            <a:pPr lvl="1"/>
            <a:r>
              <a:rPr lang="en-US" dirty="0" smtClean="0"/>
              <a:t>Four or more = four terms, five terms, etc.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4829040" y="2928960"/>
              <a:ext cx="2143800" cy="1171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9040" y="2928960"/>
                <a:ext cx="2143800" cy="1171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2596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100</m:t>
                          </m:r>
                          <m:r>
                            <a:rPr lang="en-US" i="1" dirty="0" smtClean="0">
                              <a:latin typeface="Cambria Math"/>
                            </a:rPr>
                            <m:t>x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−12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x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x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 smtClean="0"/>
                  <a:t>+10</a:t>
                </a:r>
              </a:p>
              <a:p>
                <a:pPr marL="0" indent="0">
                  <a:buNone/>
                </a:pPr>
                <a:endParaRPr lang="en-US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−45</m:t>
                          </m:r>
                          <m:r>
                            <a:rPr lang="en-US" i="1" dirty="0" smtClean="0">
                              <a:latin typeface="Cambria Math"/>
                            </a:rPr>
                            <m:t>x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76" t="-14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1593000" y="1700280"/>
              <a:ext cx="5951160" cy="28008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93000" y="1700280"/>
                <a:ext cx="5951160" cy="2800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59226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polynomials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When you multiply polynomials, you need to make sure that the multiplication is complete.</a:t>
                </a:r>
              </a:p>
              <a:p>
                <a:r>
                  <a:rPr lang="en-US" dirty="0" smtClean="0"/>
                  <a:t>There are several methods, which we will discuss.</a:t>
                </a:r>
              </a:p>
              <a:p>
                <a:r>
                  <a:rPr lang="en-US" dirty="0" smtClean="0"/>
                  <a:t>Remember… </a:t>
                </a:r>
                <a:r>
                  <a:rPr lang="en-US" dirty="0" err="1" smtClean="0">
                    <a:latin typeface="+mj-lt"/>
                  </a:rPr>
                  <a:t>x●x</a:t>
                </a:r>
                <a:r>
                  <a:rPr lang="en-US" dirty="0" smtClean="0">
                    <a:latin typeface="+mj-lt"/>
                  </a:rPr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1" dirty="0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740" t="-8537" r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4" name="Ink 3"/>
              <p14:cNvContentPartPr/>
              <p14:nvPr/>
            </p14:nvContentPartPr>
            <p14:xfrm>
              <a:off x="4750560" y="3707640"/>
              <a:ext cx="2022120" cy="464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50560" y="3707640"/>
                <a:ext cx="2022120" cy="464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820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vertical method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2x(x+10)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(x+1)(2x+1)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992880" y="2271600"/>
              <a:ext cx="5072400" cy="191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2880" y="2271600"/>
                <a:ext cx="5072400" cy="191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27209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Distributive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3x(x-3)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(2x-1)(4x+3)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942840" y="1421640"/>
              <a:ext cx="5772600" cy="1964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42840" y="1421640"/>
                <a:ext cx="5772600" cy="1964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0805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79</TotalTime>
  <Words>272</Words>
  <Application>Microsoft Office PowerPoint</Application>
  <PresentationFormat>On-screen Show (16:10)</PresentationFormat>
  <Paragraphs>61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Pushpin</vt:lpstr>
      <vt:lpstr>Polynomials</vt:lpstr>
      <vt:lpstr>Objectives</vt:lpstr>
      <vt:lpstr>What is a polynomial?</vt:lpstr>
      <vt:lpstr>Describing polynomials</vt:lpstr>
      <vt:lpstr>Describing polynomials, continued</vt:lpstr>
      <vt:lpstr>Try these</vt:lpstr>
      <vt:lpstr>Multiplying polynomials</vt:lpstr>
      <vt:lpstr>The vertical method</vt:lpstr>
      <vt:lpstr>Distributive method</vt:lpstr>
      <vt:lpstr>FOIL</vt:lpstr>
      <vt:lpstr>Box method</vt:lpstr>
      <vt:lpstr>Problems that are a little harder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8</cp:revision>
  <dcterms:created xsi:type="dcterms:W3CDTF">2010-02-16T17:52:44Z</dcterms:created>
  <dcterms:modified xsi:type="dcterms:W3CDTF">2010-02-16T19:13:28Z</dcterms:modified>
</cp:coreProperties>
</file>